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9"/>
  </p:sldMasterIdLst>
  <p:notesMasterIdLst>
    <p:notesMasterId r:id="rId24"/>
  </p:notesMasterIdLst>
  <p:sldIdLst>
    <p:sldId id="256" r:id="rId20"/>
    <p:sldId id="264" r:id="rId21"/>
    <p:sldId id="265" r:id="rId22"/>
    <p:sldId id="26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D0EA"/>
    <a:srgbClr val="A2D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0" d="100"/>
          <a:sy n="140" d="100"/>
        </p:scale>
        <p:origin x="-768" y="-13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2.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Master" Target="slideMasters/slide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3C2B6-2A0F-4481-8148-D38B883BFBE1}"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6F79AEA3-1985-4C45-9BB4-86EA81828724}">
      <dgm:prSet phldrT="[Text]" custT="1"/>
      <dgm:spPr>
        <a:solidFill>
          <a:schemeClr val="accent6"/>
        </a:solidFill>
      </dgm:spPr>
      <dgm:t>
        <a:bodyPr/>
        <a:lstStyle/>
        <a:p>
          <a:r>
            <a:rPr lang="en-US" sz="1600" b="0" kern="1200" dirty="0" smtClean="0">
              <a:solidFill>
                <a:schemeClr val="bg1"/>
              </a:solidFill>
              <a:latin typeface="Arial" panose="020B0604020202020204" pitchFamily="34" charset="0"/>
              <a:ea typeface="+mn-ea"/>
              <a:cs typeface="Arial" panose="020B0604020202020204" pitchFamily="34" charset="0"/>
            </a:rPr>
            <a:t>CEO</a:t>
          </a:r>
          <a:endParaRPr lang="en-US" sz="1600" b="0" kern="1200" dirty="0">
            <a:solidFill>
              <a:schemeClr val="bg1"/>
            </a:solidFill>
            <a:latin typeface="Arial" panose="020B0604020202020204" pitchFamily="34" charset="0"/>
            <a:ea typeface="+mn-ea"/>
            <a:cs typeface="Arial" panose="020B0604020202020204" pitchFamily="34" charset="0"/>
          </a:endParaRPr>
        </a:p>
      </dgm:t>
    </dgm:pt>
    <dgm:pt modelId="{69A4E464-676F-492B-8E3E-90BC3C85C617}" type="parTrans" cxnId="{EE98C1B4-1421-41EC-85FA-59C98C1D9323}">
      <dgm:prSet/>
      <dgm:spPr/>
      <dgm:t>
        <a:bodyPr/>
        <a:lstStyle/>
        <a:p>
          <a:endParaRPr lang="en-US"/>
        </a:p>
      </dgm:t>
    </dgm:pt>
    <dgm:pt modelId="{B383E42F-1A0A-4314-A57F-7E16D6623D6C}" type="sibTrans" cxnId="{EE98C1B4-1421-41EC-85FA-59C98C1D9323}">
      <dgm:prSet/>
      <dgm:spPr>
        <a:ln>
          <a:solidFill>
            <a:srgbClr val="78D0EA"/>
          </a:solidFill>
        </a:ln>
      </dgm:spPr>
      <dgm:t>
        <a:bodyPr/>
        <a:lstStyle/>
        <a:p>
          <a:endParaRPr lang="en-US"/>
        </a:p>
      </dgm:t>
    </dgm:pt>
    <dgm:pt modelId="{A5A3D708-E3E2-43F0-B931-080AC9B6DB09}" type="asst">
      <dgm:prSet phldrT="[Text]" custT="1"/>
      <dgm:spPr>
        <a:solidFill>
          <a:schemeClr val="accent6"/>
        </a:solidFill>
      </dgm:spPr>
      <dgm:t>
        <a:bodyPr/>
        <a:lstStyle/>
        <a:p>
          <a:r>
            <a:rPr lang="en-US" sz="1600" b="0" kern="1200" dirty="0" smtClean="0">
              <a:solidFill>
                <a:schemeClr val="bg1"/>
              </a:solidFill>
              <a:latin typeface="Arial" panose="020B0604020202020204" pitchFamily="34" charset="0"/>
              <a:ea typeface="+mn-ea"/>
              <a:cs typeface="Arial" panose="020B0604020202020204" pitchFamily="34" charset="0"/>
            </a:rPr>
            <a:t>Operations</a:t>
          </a:r>
          <a:endParaRPr lang="en-US" sz="1600" b="0" kern="1200" dirty="0">
            <a:solidFill>
              <a:schemeClr val="bg1"/>
            </a:solidFill>
            <a:latin typeface="Arial" panose="020B0604020202020204" pitchFamily="34" charset="0"/>
            <a:ea typeface="+mn-ea"/>
            <a:cs typeface="Arial" panose="020B0604020202020204" pitchFamily="34" charset="0"/>
          </a:endParaRPr>
        </a:p>
      </dgm:t>
    </dgm:pt>
    <dgm:pt modelId="{11EBE732-5704-4487-B19D-B28D0D5A67FC}" type="parTrans" cxnId="{FAA85AE3-5F19-43D1-BF93-7AD52490F788}">
      <dgm:prSet/>
      <dgm:spPr>
        <a:ln>
          <a:solidFill>
            <a:srgbClr val="78D0EA"/>
          </a:solidFill>
        </a:ln>
      </dgm:spPr>
      <dgm:t>
        <a:bodyPr/>
        <a:lstStyle/>
        <a:p>
          <a:endParaRPr lang="en-US"/>
        </a:p>
      </dgm:t>
    </dgm:pt>
    <dgm:pt modelId="{867AB767-6A44-47D4-AC2F-DA3399BDB791}" type="sibTrans" cxnId="{FAA85AE3-5F19-43D1-BF93-7AD52490F788}">
      <dgm:prSet/>
      <dgm:spPr>
        <a:ln>
          <a:solidFill>
            <a:srgbClr val="78D0EA"/>
          </a:solidFill>
        </a:ln>
      </dgm:spPr>
      <dgm:t>
        <a:bodyPr/>
        <a:lstStyle/>
        <a:p>
          <a:endParaRPr lang="en-US"/>
        </a:p>
      </dgm:t>
    </dgm:pt>
    <dgm:pt modelId="{96DF1C02-662E-4950-9BC7-5A9C15507D80}">
      <dgm:prSet phldrT="[Text]" custT="1"/>
      <dgm:spPr>
        <a:solidFill>
          <a:schemeClr val="accent6"/>
        </a:solidFill>
      </dgm:spPr>
      <dgm:t>
        <a:bodyPr/>
        <a:lstStyle/>
        <a:p>
          <a:r>
            <a:rPr lang="en-US" sz="1600" b="0" kern="1200" dirty="0" smtClean="0">
              <a:solidFill>
                <a:schemeClr val="bg1"/>
              </a:solidFill>
              <a:latin typeface="Arial" panose="020B0604020202020204" pitchFamily="34" charset="0"/>
              <a:ea typeface="+mn-ea"/>
              <a:cs typeface="Arial" panose="020B0604020202020204" pitchFamily="34" charset="0"/>
            </a:rPr>
            <a:t>Marketing</a:t>
          </a:r>
          <a:endParaRPr lang="en-US" sz="900" b="0" kern="1200" dirty="0">
            <a:solidFill>
              <a:schemeClr val="bg1"/>
            </a:solidFill>
            <a:latin typeface="Arial" panose="020B0604020202020204" pitchFamily="34" charset="0"/>
            <a:ea typeface="+mn-ea"/>
            <a:cs typeface="Arial" panose="020B0604020202020204" pitchFamily="34" charset="0"/>
          </a:endParaRPr>
        </a:p>
      </dgm:t>
    </dgm:pt>
    <dgm:pt modelId="{8874D908-EF16-437F-8EEF-A3633B9ED19A}" type="parTrans" cxnId="{FC3DDE8E-CACC-4791-A412-51EE8BA338B1}">
      <dgm:prSet/>
      <dgm:spPr>
        <a:ln>
          <a:solidFill>
            <a:srgbClr val="78D0EA"/>
          </a:solidFill>
        </a:ln>
      </dgm:spPr>
      <dgm:t>
        <a:bodyPr/>
        <a:lstStyle/>
        <a:p>
          <a:endParaRPr lang="en-US"/>
        </a:p>
      </dgm:t>
    </dgm:pt>
    <dgm:pt modelId="{EF83C039-95B2-407E-9684-9AD68825A57C}" type="sibTrans" cxnId="{FC3DDE8E-CACC-4791-A412-51EE8BA338B1}">
      <dgm:prSet/>
      <dgm:spPr>
        <a:ln>
          <a:solidFill>
            <a:srgbClr val="78D0EA"/>
          </a:solidFill>
        </a:ln>
      </dgm:spPr>
      <dgm:t>
        <a:bodyPr/>
        <a:lstStyle/>
        <a:p>
          <a:endParaRPr lang="en-US"/>
        </a:p>
      </dgm:t>
    </dgm:pt>
    <dgm:pt modelId="{9B2E889C-86A9-4EEB-A26F-476085B211BF}">
      <dgm:prSet phldrT="[Text]" custT="1"/>
      <dgm:spPr>
        <a:solidFill>
          <a:schemeClr val="accent6"/>
        </a:solidFill>
      </dgm:spPr>
      <dgm:t>
        <a:bodyPr/>
        <a:lstStyle/>
        <a:p>
          <a:r>
            <a:rPr lang="en-US" sz="1600" b="0" kern="1200" dirty="0" smtClean="0">
              <a:solidFill>
                <a:schemeClr val="bg1"/>
              </a:solidFill>
              <a:latin typeface="Arial" panose="020B0604020202020204" pitchFamily="34" charset="0"/>
              <a:ea typeface="+mn-ea"/>
              <a:cs typeface="Arial" panose="020B0604020202020204" pitchFamily="34" charset="0"/>
            </a:rPr>
            <a:t>IT</a:t>
          </a:r>
          <a:endParaRPr lang="en-US" sz="1600" b="0" kern="1200" dirty="0">
            <a:solidFill>
              <a:schemeClr val="bg1"/>
            </a:solidFill>
            <a:latin typeface="Arial" panose="020B0604020202020204" pitchFamily="34" charset="0"/>
            <a:ea typeface="+mn-ea"/>
            <a:cs typeface="Arial" panose="020B0604020202020204" pitchFamily="34" charset="0"/>
          </a:endParaRPr>
        </a:p>
      </dgm:t>
    </dgm:pt>
    <dgm:pt modelId="{B5934C0E-72D6-41BD-9543-3891C42620A6}" type="parTrans" cxnId="{57BB077D-0E32-4DC2-9810-B86BD58EF504}">
      <dgm:prSet/>
      <dgm:spPr>
        <a:ln>
          <a:solidFill>
            <a:srgbClr val="78D0EA"/>
          </a:solidFill>
        </a:ln>
      </dgm:spPr>
      <dgm:t>
        <a:bodyPr/>
        <a:lstStyle/>
        <a:p>
          <a:endParaRPr lang="en-US"/>
        </a:p>
      </dgm:t>
    </dgm:pt>
    <dgm:pt modelId="{7C3B9D20-A2C9-48CC-8EFE-1E3C8B8D183D}" type="sibTrans" cxnId="{57BB077D-0E32-4DC2-9810-B86BD58EF504}">
      <dgm:prSet/>
      <dgm:spPr>
        <a:ln>
          <a:solidFill>
            <a:srgbClr val="78D0EA"/>
          </a:solidFill>
        </a:ln>
      </dgm:spPr>
      <dgm:t>
        <a:bodyPr/>
        <a:lstStyle/>
        <a:p>
          <a:endParaRPr lang="en-US"/>
        </a:p>
      </dgm:t>
    </dgm:pt>
    <dgm:pt modelId="{4144B774-4D37-4399-8FB0-4A33DE2B0DA5}">
      <dgm:prSet phldrT="[Text]" custT="1"/>
      <dgm:spPr>
        <a:solidFill>
          <a:schemeClr val="accent6"/>
        </a:solidFill>
      </dgm:spPr>
      <dgm:t>
        <a:bodyPr/>
        <a:lstStyle/>
        <a:p>
          <a:r>
            <a:rPr lang="en-US" sz="1600" b="0" kern="1200" dirty="0" smtClean="0">
              <a:solidFill>
                <a:schemeClr val="bg1"/>
              </a:solidFill>
              <a:latin typeface="Arial" panose="020B0604020202020204" pitchFamily="34" charset="0"/>
              <a:ea typeface="+mn-ea"/>
              <a:cs typeface="Arial" panose="020B0604020202020204" pitchFamily="34" charset="0"/>
            </a:rPr>
            <a:t>Sales</a:t>
          </a:r>
          <a:endParaRPr lang="en-US" sz="1600" b="0" kern="1200" dirty="0">
            <a:solidFill>
              <a:schemeClr val="bg1"/>
            </a:solidFill>
            <a:latin typeface="Arial" panose="020B0604020202020204" pitchFamily="34" charset="0"/>
            <a:ea typeface="+mn-ea"/>
            <a:cs typeface="Arial" panose="020B0604020202020204" pitchFamily="34" charset="0"/>
          </a:endParaRPr>
        </a:p>
      </dgm:t>
    </dgm:pt>
    <dgm:pt modelId="{BF6E8C4D-7722-4365-8E63-781148C4C783}" type="parTrans" cxnId="{E249339A-BF63-44C0-9595-EEE440F45A63}">
      <dgm:prSet/>
      <dgm:spPr>
        <a:ln>
          <a:solidFill>
            <a:srgbClr val="78D0EA"/>
          </a:solidFill>
        </a:ln>
      </dgm:spPr>
      <dgm:t>
        <a:bodyPr/>
        <a:lstStyle/>
        <a:p>
          <a:endParaRPr lang="en-US"/>
        </a:p>
      </dgm:t>
    </dgm:pt>
    <dgm:pt modelId="{F2AA2C33-65AB-4B11-838A-23CD522E9E0A}" type="sibTrans" cxnId="{E249339A-BF63-44C0-9595-EEE440F45A63}">
      <dgm:prSet/>
      <dgm:spPr>
        <a:ln>
          <a:solidFill>
            <a:srgbClr val="78D0EA"/>
          </a:solidFill>
        </a:ln>
      </dgm:spPr>
      <dgm:t>
        <a:bodyPr/>
        <a:lstStyle/>
        <a:p>
          <a:endParaRPr lang="en-US"/>
        </a:p>
      </dgm:t>
    </dgm:pt>
    <dgm:pt modelId="{AC755D72-DE22-46DE-9111-2A52E8E349FC}" type="pres">
      <dgm:prSet presAssocID="{C273C2B6-2A0F-4481-8148-D38B883BFBE1}" presName="hierChild1" presStyleCnt="0">
        <dgm:presLayoutVars>
          <dgm:orgChart val="1"/>
          <dgm:chPref val="1"/>
          <dgm:dir/>
          <dgm:animOne val="branch"/>
          <dgm:animLvl val="lvl"/>
          <dgm:resizeHandles/>
        </dgm:presLayoutVars>
      </dgm:prSet>
      <dgm:spPr/>
      <dgm:t>
        <a:bodyPr/>
        <a:lstStyle/>
        <a:p>
          <a:endParaRPr lang="en-US"/>
        </a:p>
      </dgm:t>
    </dgm:pt>
    <dgm:pt modelId="{F940BB6E-469A-4813-96C4-2AD357F1881C}" type="pres">
      <dgm:prSet presAssocID="{6F79AEA3-1985-4C45-9BB4-86EA81828724}" presName="hierRoot1" presStyleCnt="0">
        <dgm:presLayoutVars>
          <dgm:hierBranch val="init"/>
        </dgm:presLayoutVars>
      </dgm:prSet>
      <dgm:spPr/>
    </dgm:pt>
    <dgm:pt modelId="{2149068A-66AE-4BCC-9BE7-178497EE2BB6}" type="pres">
      <dgm:prSet presAssocID="{6F79AEA3-1985-4C45-9BB4-86EA81828724}" presName="rootComposite1" presStyleCnt="0"/>
      <dgm:spPr/>
    </dgm:pt>
    <dgm:pt modelId="{54943FC4-0643-4773-83FD-FB62A68A263F}" type="pres">
      <dgm:prSet presAssocID="{6F79AEA3-1985-4C45-9BB4-86EA81828724}" presName="rootText1" presStyleLbl="node0" presStyleIdx="0" presStyleCnt="1" custLinFactNeighborX="2994" custLinFactNeighborY="1446">
        <dgm:presLayoutVars>
          <dgm:chMax/>
          <dgm:chPref val="3"/>
        </dgm:presLayoutVars>
      </dgm:prSet>
      <dgm:spPr/>
      <dgm:t>
        <a:bodyPr/>
        <a:lstStyle/>
        <a:p>
          <a:endParaRPr lang="en-US"/>
        </a:p>
      </dgm:t>
    </dgm:pt>
    <dgm:pt modelId="{B159E198-2385-4D89-90FB-F045FA30DC26}" type="pres">
      <dgm:prSet presAssocID="{6F79AEA3-1985-4C45-9BB4-86EA81828724}" presName="titleText1" presStyleLbl="fgAcc0" presStyleIdx="0" presStyleCnt="1">
        <dgm:presLayoutVars>
          <dgm:chMax val="0"/>
          <dgm:chPref val="0"/>
        </dgm:presLayoutVars>
      </dgm:prSet>
      <dgm:spPr/>
      <dgm:t>
        <a:bodyPr/>
        <a:lstStyle/>
        <a:p>
          <a:endParaRPr lang="en-US"/>
        </a:p>
      </dgm:t>
    </dgm:pt>
    <dgm:pt modelId="{95830B53-C935-4BCF-BE40-946BDE0863EB}" type="pres">
      <dgm:prSet presAssocID="{6F79AEA3-1985-4C45-9BB4-86EA81828724}" presName="rootConnector1" presStyleLbl="node1" presStyleIdx="0" presStyleCnt="3"/>
      <dgm:spPr/>
      <dgm:t>
        <a:bodyPr/>
        <a:lstStyle/>
        <a:p>
          <a:endParaRPr lang="en-US"/>
        </a:p>
      </dgm:t>
    </dgm:pt>
    <dgm:pt modelId="{B0494F51-3159-4126-B326-8DD86DF2C5C1}" type="pres">
      <dgm:prSet presAssocID="{6F79AEA3-1985-4C45-9BB4-86EA81828724}" presName="hierChild2" presStyleCnt="0"/>
      <dgm:spPr/>
    </dgm:pt>
    <dgm:pt modelId="{C7042E07-849D-4235-BEA7-E1945F21B645}" type="pres">
      <dgm:prSet presAssocID="{8874D908-EF16-437F-8EEF-A3633B9ED19A}" presName="Name37" presStyleLbl="parChTrans1D2" presStyleIdx="0" presStyleCnt="4"/>
      <dgm:spPr/>
      <dgm:t>
        <a:bodyPr/>
        <a:lstStyle/>
        <a:p>
          <a:endParaRPr lang="en-US"/>
        </a:p>
      </dgm:t>
    </dgm:pt>
    <dgm:pt modelId="{0289086C-58CA-45B9-BE64-C266338ACF26}" type="pres">
      <dgm:prSet presAssocID="{96DF1C02-662E-4950-9BC7-5A9C15507D80}" presName="hierRoot2" presStyleCnt="0">
        <dgm:presLayoutVars>
          <dgm:hierBranch val="init"/>
        </dgm:presLayoutVars>
      </dgm:prSet>
      <dgm:spPr/>
    </dgm:pt>
    <dgm:pt modelId="{E1727E9F-0A7C-4358-BB83-1575A6D4F6D0}" type="pres">
      <dgm:prSet presAssocID="{96DF1C02-662E-4950-9BC7-5A9C15507D80}" presName="rootComposite" presStyleCnt="0"/>
      <dgm:spPr/>
    </dgm:pt>
    <dgm:pt modelId="{35BE3E11-7D77-4BA9-9D61-C6938A359A56}" type="pres">
      <dgm:prSet presAssocID="{96DF1C02-662E-4950-9BC7-5A9C15507D80}" presName="rootText" presStyleLbl="node1" presStyleIdx="0" presStyleCnt="3">
        <dgm:presLayoutVars>
          <dgm:chMax/>
          <dgm:chPref val="3"/>
        </dgm:presLayoutVars>
      </dgm:prSet>
      <dgm:spPr/>
      <dgm:t>
        <a:bodyPr/>
        <a:lstStyle/>
        <a:p>
          <a:endParaRPr lang="en-US"/>
        </a:p>
      </dgm:t>
    </dgm:pt>
    <dgm:pt modelId="{20E5DF47-8EAB-4440-A6B1-FFF81107934D}" type="pres">
      <dgm:prSet presAssocID="{96DF1C02-662E-4950-9BC7-5A9C15507D80}" presName="titleText2" presStyleLbl="fgAcc1" presStyleIdx="0" presStyleCnt="3">
        <dgm:presLayoutVars>
          <dgm:chMax val="0"/>
          <dgm:chPref val="0"/>
        </dgm:presLayoutVars>
      </dgm:prSet>
      <dgm:spPr/>
      <dgm:t>
        <a:bodyPr/>
        <a:lstStyle/>
        <a:p>
          <a:endParaRPr lang="en-US"/>
        </a:p>
      </dgm:t>
    </dgm:pt>
    <dgm:pt modelId="{A6F86D38-9568-4197-99EA-C7F7D3622DBE}" type="pres">
      <dgm:prSet presAssocID="{96DF1C02-662E-4950-9BC7-5A9C15507D80}" presName="rootConnector" presStyleLbl="node2" presStyleIdx="0" presStyleCnt="0"/>
      <dgm:spPr/>
      <dgm:t>
        <a:bodyPr/>
        <a:lstStyle/>
        <a:p>
          <a:endParaRPr lang="en-US"/>
        </a:p>
      </dgm:t>
    </dgm:pt>
    <dgm:pt modelId="{C20C604B-068A-4DF0-AC9D-C4C15D4B1A0D}" type="pres">
      <dgm:prSet presAssocID="{96DF1C02-662E-4950-9BC7-5A9C15507D80}" presName="hierChild4" presStyleCnt="0"/>
      <dgm:spPr/>
    </dgm:pt>
    <dgm:pt modelId="{6377E9AE-C148-432D-854C-29781245E873}" type="pres">
      <dgm:prSet presAssocID="{96DF1C02-662E-4950-9BC7-5A9C15507D80}" presName="hierChild5" presStyleCnt="0"/>
      <dgm:spPr/>
    </dgm:pt>
    <dgm:pt modelId="{D97DAE2D-FD01-46E9-8135-3A4349B81528}" type="pres">
      <dgm:prSet presAssocID="{B5934C0E-72D6-41BD-9543-3891C42620A6}" presName="Name37" presStyleLbl="parChTrans1D2" presStyleIdx="1" presStyleCnt="4"/>
      <dgm:spPr/>
      <dgm:t>
        <a:bodyPr/>
        <a:lstStyle/>
        <a:p>
          <a:endParaRPr lang="en-US"/>
        </a:p>
      </dgm:t>
    </dgm:pt>
    <dgm:pt modelId="{DF1A5CBD-34FC-4A9B-B153-546905A931EF}" type="pres">
      <dgm:prSet presAssocID="{9B2E889C-86A9-4EEB-A26F-476085B211BF}" presName="hierRoot2" presStyleCnt="0">
        <dgm:presLayoutVars>
          <dgm:hierBranch val="init"/>
        </dgm:presLayoutVars>
      </dgm:prSet>
      <dgm:spPr/>
    </dgm:pt>
    <dgm:pt modelId="{0B19B7D4-83C2-48FF-A08A-0B28E3CCD578}" type="pres">
      <dgm:prSet presAssocID="{9B2E889C-86A9-4EEB-A26F-476085B211BF}" presName="rootComposite" presStyleCnt="0"/>
      <dgm:spPr/>
    </dgm:pt>
    <dgm:pt modelId="{1A4696E3-C832-4703-AE93-5759B6C96874}" type="pres">
      <dgm:prSet presAssocID="{9B2E889C-86A9-4EEB-A26F-476085B211BF}" presName="rootText" presStyleLbl="node1" presStyleIdx="1" presStyleCnt="3">
        <dgm:presLayoutVars>
          <dgm:chMax/>
          <dgm:chPref val="3"/>
        </dgm:presLayoutVars>
      </dgm:prSet>
      <dgm:spPr/>
      <dgm:t>
        <a:bodyPr/>
        <a:lstStyle/>
        <a:p>
          <a:endParaRPr lang="en-US"/>
        </a:p>
      </dgm:t>
    </dgm:pt>
    <dgm:pt modelId="{FAE2EB5C-02E5-45B5-989C-580763CE7AB1}" type="pres">
      <dgm:prSet presAssocID="{9B2E889C-86A9-4EEB-A26F-476085B211BF}" presName="titleText2" presStyleLbl="fgAcc1" presStyleIdx="1" presStyleCnt="3">
        <dgm:presLayoutVars>
          <dgm:chMax val="0"/>
          <dgm:chPref val="0"/>
        </dgm:presLayoutVars>
      </dgm:prSet>
      <dgm:spPr/>
      <dgm:t>
        <a:bodyPr/>
        <a:lstStyle/>
        <a:p>
          <a:endParaRPr lang="en-US"/>
        </a:p>
      </dgm:t>
    </dgm:pt>
    <dgm:pt modelId="{AB84177C-FD1E-4CED-BE91-3A77A0F58B70}" type="pres">
      <dgm:prSet presAssocID="{9B2E889C-86A9-4EEB-A26F-476085B211BF}" presName="rootConnector" presStyleLbl="node2" presStyleIdx="0" presStyleCnt="0"/>
      <dgm:spPr/>
      <dgm:t>
        <a:bodyPr/>
        <a:lstStyle/>
        <a:p>
          <a:endParaRPr lang="en-US"/>
        </a:p>
      </dgm:t>
    </dgm:pt>
    <dgm:pt modelId="{115BD81B-AB57-494F-B955-5ECCB027C135}" type="pres">
      <dgm:prSet presAssocID="{9B2E889C-86A9-4EEB-A26F-476085B211BF}" presName="hierChild4" presStyleCnt="0"/>
      <dgm:spPr/>
    </dgm:pt>
    <dgm:pt modelId="{DAA075A8-AA30-4065-8237-25C62D132A03}" type="pres">
      <dgm:prSet presAssocID="{9B2E889C-86A9-4EEB-A26F-476085B211BF}" presName="hierChild5" presStyleCnt="0"/>
      <dgm:spPr/>
    </dgm:pt>
    <dgm:pt modelId="{B29717DD-77F8-4C89-82E4-18A1184D6E3B}" type="pres">
      <dgm:prSet presAssocID="{BF6E8C4D-7722-4365-8E63-781148C4C783}" presName="Name37" presStyleLbl="parChTrans1D2" presStyleIdx="2" presStyleCnt="4"/>
      <dgm:spPr/>
      <dgm:t>
        <a:bodyPr/>
        <a:lstStyle/>
        <a:p>
          <a:endParaRPr lang="en-US"/>
        </a:p>
      </dgm:t>
    </dgm:pt>
    <dgm:pt modelId="{AC34180A-1CFB-44E9-A4DC-4F6F52D08D68}" type="pres">
      <dgm:prSet presAssocID="{4144B774-4D37-4399-8FB0-4A33DE2B0DA5}" presName="hierRoot2" presStyleCnt="0">
        <dgm:presLayoutVars>
          <dgm:hierBranch val="init"/>
        </dgm:presLayoutVars>
      </dgm:prSet>
      <dgm:spPr/>
    </dgm:pt>
    <dgm:pt modelId="{117DB410-2CC1-4DFB-B091-BC7C9F8B565B}" type="pres">
      <dgm:prSet presAssocID="{4144B774-4D37-4399-8FB0-4A33DE2B0DA5}" presName="rootComposite" presStyleCnt="0"/>
      <dgm:spPr/>
    </dgm:pt>
    <dgm:pt modelId="{A5A83E66-00EC-40D6-B85A-5767B168CA8B}" type="pres">
      <dgm:prSet presAssocID="{4144B774-4D37-4399-8FB0-4A33DE2B0DA5}" presName="rootText" presStyleLbl="node1" presStyleIdx="2" presStyleCnt="3">
        <dgm:presLayoutVars>
          <dgm:chMax/>
          <dgm:chPref val="3"/>
        </dgm:presLayoutVars>
      </dgm:prSet>
      <dgm:spPr/>
      <dgm:t>
        <a:bodyPr/>
        <a:lstStyle/>
        <a:p>
          <a:endParaRPr lang="en-US"/>
        </a:p>
      </dgm:t>
    </dgm:pt>
    <dgm:pt modelId="{4A5F2832-76AA-4C13-94D9-FC646DB51801}" type="pres">
      <dgm:prSet presAssocID="{4144B774-4D37-4399-8FB0-4A33DE2B0DA5}" presName="titleText2" presStyleLbl="fgAcc1" presStyleIdx="2" presStyleCnt="3">
        <dgm:presLayoutVars>
          <dgm:chMax val="0"/>
          <dgm:chPref val="0"/>
        </dgm:presLayoutVars>
      </dgm:prSet>
      <dgm:spPr/>
      <dgm:t>
        <a:bodyPr/>
        <a:lstStyle/>
        <a:p>
          <a:endParaRPr lang="en-US"/>
        </a:p>
      </dgm:t>
    </dgm:pt>
    <dgm:pt modelId="{795FC675-9032-4B14-A2F3-E6B04189EDB7}" type="pres">
      <dgm:prSet presAssocID="{4144B774-4D37-4399-8FB0-4A33DE2B0DA5}" presName="rootConnector" presStyleLbl="node2" presStyleIdx="0" presStyleCnt="0"/>
      <dgm:spPr/>
      <dgm:t>
        <a:bodyPr/>
        <a:lstStyle/>
        <a:p>
          <a:endParaRPr lang="en-US"/>
        </a:p>
      </dgm:t>
    </dgm:pt>
    <dgm:pt modelId="{23C4FF07-317C-4035-9B03-4F550B040DA8}" type="pres">
      <dgm:prSet presAssocID="{4144B774-4D37-4399-8FB0-4A33DE2B0DA5}" presName="hierChild4" presStyleCnt="0"/>
      <dgm:spPr/>
    </dgm:pt>
    <dgm:pt modelId="{471AC2DC-6D90-4440-8ADF-50EA737BF2EA}" type="pres">
      <dgm:prSet presAssocID="{4144B774-4D37-4399-8FB0-4A33DE2B0DA5}" presName="hierChild5" presStyleCnt="0"/>
      <dgm:spPr/>
    </dgm:pt>
    <dgm:pt modelId="{7EF79C47-B9B4-4633-B462-F18CB4AA10DB}" type="pres">
      <dgm:prSet presAssocID="{6F79AEA3-1985-4C45-9BB4-86EA81828724}" presName="hierChild3" presStyleCnt="0"/>
      <dgm:spPr/>
    </dgm:pt>
    <dgm:pt modelId="{E5AD5968-1946-4CB3-807A-4099EB646C40}" type="pres">
      <dgm:prSet presAssocID="{11EBE732-5704-4487-B19D-B28D0D5A67FC}" presName="Name96" presStyleLbl="parChTrans1D2" presStyleIdx="3" presStyleCnt="4"/>
      <dgm:spPr/>
      <dgm:t>
        <a:bodyPr/>
        <a:lstStyle/>
        <a:p>
          <a:endParaRPr lang="en-US"/>
        </a:p>
      </dgm:t>
    </dgm:pt>
    <dgm:pt modelId="{130772DD-B712-462E-95BF-85FAD5BFB54F}" type="pres">
      <dgm:prSet presAssocID="{A5A3D708-E3E2-43F0-B931-080AC9B6DB09}" presName="hierRoot3" presStyleCnt="0">
        <dgm:presLayoutVars>
          <dgm:hierBranch val="init"/>
        </dgm:presLayoutVars>
      </dgm:prSet>
      <dgm:spPr/>
    </dgm:pt>
    <dgm:pt modelId="{D49F0867-2741-490C-BD49-B372BFE75D0A}" type="pres">
      <dgm:prSet presAssocID="{A5A3D708-E3E2-43F0-B931-080AC9B6DB09}" presName="rootComposite3" presStyleCnt="0"/>
      <dgm:spPr/>
    </dgm:pt>
    <dgm:pt modelId="{318FBB5A-57FF-4E12-B504-ACB677BC7E86}" type="pres">
      <dgm:prSet presAssocID="{A5A3D708-E3E2-43F0-B931-080AC9B6DB09}" presName="rootText3" presStyleLbl="asst1" presStyleIdx="0" presStyleCnt="1">
        <dgm:presLayoutVars>
          <dgm:chPref val="3"/>
        </dgm:presLayoutVars>
      </dgm:prSet>
      <dgm:spPr/>
      <dgm:t>
        <a:bodyPr/>
        <a:lstStyle/>
        <a:p>
          <a:endParaRPr lang="en-US"/>
        </a:p>
      </dgm:t>
    </dgm:pt>
    <dgm:pt modelId="{EF6C099C-F731-4FA8-8BF6-DC31CE45FD0F}" type="pres">
      <dgm:prSet presAssocID="{A5A3D708-E3E2-43F0-B931-080AC9B6DB09}" presName="titleText3" presStyleLbl="fgAcc2" presStyleIdx="0" presStyleCnt="1">
        <dgm:presLayoutVars>
          <dgm:chMax val="0"/>
          <dgm:chPref val="0"/>
        </dgm:presLayoutVars>
      </dgm:prSet>
      <dgm:spPr/>
      <dgm:t>
        <a:bodyPr/>
        <a:lstStyle/>
        <a:p>
          <a:endParaRPr lang="en-US"/>
        </a:p>
      </dgm:t>
    </dgm:pt>
    <dgm:pt modelId="{DEEA85FA-F852-4243-932A-8F08FCFCE40A}" type="pres">
      <dgm:prSet presAssocID="{A5A3D708-E3E2-43F0-B931-080AC9B6DB09}" presName="rootConnector3" presStyleLbl="asst1" presStyleIdx="0" presStyleCnt="1"/>
      <dgm:spPr/>
      <dgm:t>
        <a:bodyPr/>
        <a:lstStyle/>
        <a:p>
          <a:endParaRPr lang="en-US"/>
        </a:p>
      </dgm:t>
    </dgm:pt>
    <dgm:pt modelId="{D67EEBC9-BC71-43C2-BF12-2B2AD3C3A19B}" type="pres">
      <dgm:prSet presAssocID="{A5A3D708-E3E2-43F0-B931-080AC9B6DB09}" presName="hierChild6" presStyleCnt="0"/>
      <dgm:spPr/>
    </dgm:pt>
    <dgm:pt modelId="{7A1B9146-DB62-46EF-AE00-20D5F31AD16C}" type="pres">
      <dgm:prSet presAssocID="{A5A3D708-E3E2-43F0-B931-080AC9B6DB09}" presName="hierChild7" presStyleCnt="0"/>
      <dgm:spPr/>
    </dgm:pt>
  </dgm:ptLst>
  <dgm:cxnLst>
    <dgm:cxn modelId="{FAA85AE3-5F19-43D1-BF93-7AD52490F788}" srcId="{6F79AEA3-1985-4C45-9BB4-86EA81828724}" destId="{A5A3D708-E3E2-43F0-B931-080AC9B6DB09}" srcOrd="0" destOrd="0" parTransId="{11EBE732-5704-4487-B19D-B28D0D5A67FC}" sibTransId="{867AB767-6A44-47D4-AC2F-DA3399BDB791}"/>
    <dgm:cxn modelId="{81280BA6-13D0-4787-80DD-95F689DAD20E}" type="presOf" srcId="{6F79AEA3-1985-4C45-9BB4-86EA81828724}" destId="{95830B53-C935-4BCF-BE40-946BDE0863EB}" srcOrd="1" destOrd="0" presId="urn:microsoft.com/office/officeart/2008/layout/NameandTitleOrganizationalChart"/>
    <dgm:cxn modelId="{B178601C-7898-40DE-8310-9BF988BDA7A5}" type="presOf" srcId="{A5A3D708-E3E2-43F0-B931-080AC9B6DB09}" destId="{318FBB5A-57FF-4E12-B504-ACB677BC7E86}" srcOrd="0" destOrd="0" presId="urn:microsoft.com/office/officeart/2008/layout/NameandTitleOrganizationalChart"/>
    <dgm:cxn modelId="{EE98C1B4-1421-41EC-85FA-59C98C1D9323}" srcId="{C273C2B6-2A0F-4481-8148-D38B883BFBE1}" destId="{6F79AEA3-1985-4C45-9BB4-86EA81828724}" srcOrd="0" destOrd="0" parTransId="{69A4E464-676F-492B-8E3E-90BC3C85C617}" sibTransId="{B383E42F-1A0A-4314-A57F-7E16D6623D6C}"/>
    <dgm:cxn modelId="{10DE9FFF-8323-4B0A-B10C-D8CBC4B8CFE3}" type="presOf" srcId="{96DF1C02-662E-4950-9BC7-5A9C15507D80}" destId="{35BE3E11-7D77-4BA9-9D61-C6938A359A56}" srcOrd="0" destOrd="0" presId="urn:microsoft.com/office/officeart/2008/layout/NameandTitleOrganizationalChart"/>
    <dgm:cxn modelId="{B039A7DB-4671-4D4E-8C69-119624277EA4}" type="presOf" srcId="{4144B774-4D37-4399-8FB0-4A33DE2B0DA5}" destId="{A5A83E66-00EC-40D6-B85A-5767B168CA8B}" srcOrd="0" destOrd="0" presId="urn:microsoft.com/office/officeart/2008/layout/NameandTitleOrganizationalChart"/>
    <dgm:cxn modelId="{E24858AF-C162-4BF3-B9A0-ACBC447D2B3F}" type="presOf" srcId="{867AB767-6A44-47D4-AC2F-DA3399BDB791}" destId="{EF6C099C-F731-4FA8-8BF6-DC31CE45FD0F}" srcOrd="0" destOrd="0" presId="urn:microsoft.com/office/officeart/2008/layout/NameandTitleOrganizationalChart"/>
    <dgm:cxn modelId="{4375AF37-E1D5-44A0-B006-022B5C2465CA}" type="presOf" srcId="{8874D908-EF16-437F-8EEF-A3633B9ED19A}" destId="{C7042E07-849D-4235-BEA7-E1945F21B645}" srcOrd="0" destOrd="0" presId="urn:microsoft.com/office/officeart/2008/layout/NameandTitleOrganizationalChart"/>
    <dgm:cxn modelId="{C80E589B-A66D-451B-BB11-960DD3C67683}" type="presOf" srcId="{9B2E889C-86A9-4EEB-A26F-476085B211BF}" destId="{AB84177C-FD1E-4CED-BE91-3A77A0F58B70}" srcOrd="1" destOrd="0" presId="urn:microsoft.com/office/officeart/2008/layout/NameandTitleOrganizationalChart"/>
    <dgm:cxn modelId="{B0ACC7D3-7AE1-4612-9DE5-9F56A4651F8E}" type="presOf" srcId="{6F79AEA3-1985-4C45-9BB4-86EA81828724}" destId="{54943FC4-0643-4773-83FD-FB62A68A263F}" srcOrd="0" destOrd="0" presId="urn:microsoft.com/office/officeart/2008/layout/NameandTitleOrganizationalChart"/>
    <dgm:cxn modelId="{2FC57855-F696-47AA-836D-5B6B0C52C312}" type="presOf" srcId="{11EBE732-5704-4487-B19D-B28D0D5A67FC}" destId="{E5AD5968-1946-4CB3-807A-4099EB646C40}" srcOrd="0" destOrd="0" presId="urn:microsoft.com/office/officeart/2008/layout/NameandTitleOrganizationalChart"/>
    <dgm:cxn modelId="{1618A344-DED1-4F48-A4CD-E1046420E894}" type="presOf" srcId="{B5934C0E-72D6-41BD-9543-3891C42620A6}" destId="{D97DAE2D-FD01-46E9-8135-3A4349B81528}" srcOrd="0" destOrd="0" presId="urn:microsoft.com/office/officeart/2008/layout/NameandTitleOrganizationalChart"/>
    <dgm:cxn modelId="{25BA6212-88B7-4055-80EC-8F1A9DBC600A}" type="presOf" srcId="{9B2E889C-86A9-4EEB-A26F-476085B211BF}" destId="{1A4696E3-C832-4703-AE93-5759B6C96874}" srcOrd="0" destOrd="0" presId="urn:microsoft.com/office/officeart/2008/layout/NameandTitleOrganizationalChart"/>
    <dgm:cxn modelId="{1B516786-E041-4E2C-8EAC-3914AA231205}" type="presOf" srcId="{C273C2B6-2A0F-4481-8148-D38B883BFBE1}" destId="{AC755D72-DE22-46DE-9111-2A52E8E349FC}" srcOrd="0" destOrd="0" presId="urn:microsoft.com/office/officeart/2008/layout/NameandTitleOrganizationalChart"/>
    <dgm:cxn modelId="{E249339A-BF63-44C0-9595-EEE440F45A63}" srcId="{6F79AEA3-1985-4C45-9BB4-86EA81828724}" destId="{4144B774-4D37-4399-8FB0-4A33DE2B0DA5}" srcOrd="3" destOrd="0" parTransId="{BF6E8C4D-7722-4365-8E63-781148C4C783}" sibTransId="{F2AA2C33-65AB-4B11-838A-23CD522E9E0A}"/>
    <dgm:cxn modelId="{A9E9197B-F581-4E9C-BC0B-1E7F0E45FC43}" type="presOf" srcId="{F2AA2C33-65AB-4B11-838A-23CD522E9E0A}" destId="{4A5F2832-76AA-4C13-94D9-FC646DB51801}" srcOrd="0" destOrd="0" presId="urn:microsoft.com/office/officeart/2008/layout/NameandTitleOrganizationalChart"/>
    <dgm:cxn modelId="{590E943C-3125-4CEE-A4F6-C81997A9A57E}" type="presOf" srcId="{7C3B9D20-A2C9-48CC-8EFE-1E3C8B8D183D}" destId="{FAE2EB5C-02E5-45B5-989C-580763CE7AB1}" srcOrd="0" destOrd="0" presId="urn:microsoft.com/office/officeart/2008/layout/NameandTitleOrganizationalChart"/>
    <dgm:cxn modelId="{97C8B448-76C1-43CB-878B-E9CDCDD4B911}" type="presOf" srcId="{4144B774-4D37-4399-8FB0-4A33DE2B0DA5}" destId="{795FC675-9032-4B14-A2F3-E6B04189EDB7}" srcOrd="1" destOrd="0" presId="urn:microsoft.com/office/officeart/2008/layout/NameandTitleOrganizationalChart"/>
    <dgm:cxn modelId="{61FD8D26-1077-45A2-8A27-9A6FF64E79CA}" type="presOf" srcId="{B383E42F-1A0A-4314-A57F-7E16D6623D6C}" destId="{B159E198-2385-4D89-90FB-F045FA30DC26}" srcOrd="0" destOrd="0" presId="urn:microsoft.com/office/officeart/2008/layout/NameandTitleOrganizationalChart"/>
    <dgm:cxn modelId="{A99414F5-EDC0-4871-9954-AE26441A2C94}" type="presOf" srcId="{96DF1C02-662E-4950-9BC7-5A9C15507D80}" destId="{A6F86D38-9568-4197-99EA-C7F7D3622DBE}" srcOrd="1" destOrd="0" presId="urn:microsoft.com/office/officeart/2008/layout/NameandTitleOrganizationalChart"/>
    <dgm:cxn modelId="{FC3DDE8E-CACC-4791-A412-51EE8BA338B1}" srcId="{6F79AEA3-1985-4C45-9BB4-86EA81828724}" destId="{96DF1C02-662E-4950-9BC7-5A9C15507D80}" srcOrd="1" destOrd="0" parTransId="{8874D908-EF16-437F-8EEF-A3633B9ED19A}" sibTransId="{EF83C039-95B2-407E-9684-9AD68825A57C}"/>
    <dgm:cxn modelId="{32E41D86-5F2C-4E7A-95E4-5BB5CCD1B6C4}" type="presOf" srcId="{A5A3D708-E3E2-43F0-B931-080AC9B6DB09}" destId="{DEEA85FA-F852-4243-932A-8F08FCFCE40A}" srcOrd="1" destOrd="0" presId="urn:microsoft.com/office/officeart/2008/layout/NameandTitleOrganizationalChart"/>
    <dgm:cxn modelId="{83C35D1C-EF63-47A2-AFC6-271937D0FE29}" type="presOf" srcId="{BF6E8C4D-7722-4365-8E63-781148C4C783}" destId="{B29717DD-77F8-4C89-82E4-18A1184D6E3B}" srcOrd="0" destOrd="0" presId="urn:microsoft.com/office/officeart/2008/layout/NameandTitleOrganizationalChart"/>
    <dgm:cxn modelId="{57BB077D-0E32-4DC2-9810-B86BD58EF504}" srcId="{6F79AEA3-1985-4C45-9BB4-86EA81828724}" destId="{9B2E889C-86A9-4EEB-A26F-476085B211BF}" srcOrd="2" destOrd="0" parTransId="{B5934C0E-72D6-41BD-9543-3891C42620A6}" sibTransId="{7C3B9D20-A2C9-48CC-8EFE-1E3C8B8D183D}"/>
    <dgm:cxn modelId="{8D670D29-5683-4A42-B091-B476F6EB7C2F}" type="presOf" srcId="{EF83C039-95B2-407E-9684-9AD68825A57C}" destId="{20E5DF47-8EAB-4440-A6B1-FFF81107934D}" srcOrd="0" destOrd="0" presId="urn:microsoft.com/office/officeart/2008/layout/NameandTitleOrganizationalChart"/>
    <dgm:cxn modelId="{C8F2BBCA-213B-451F-A9D0-BC5A75D21B63}" type="presParOf" srcId="{AC755D72-DE22-46DE-9111-2A52E8E349FC}" destId="{F940BB6E-469A-4813-96C4-2AD357F1881C}" srcOrd="0" destOrd="0" presId="urn:microsoft.com/office/officeart/2008/layout/NameandTitleOrganizationalChart"/>
    <dgm:cxn modelId="{57D89615-5A77-4DEB-A83B-5991C1C907EE}" type="presParOf" srcId="{F940BB6E-469A-4813-96C4-2AD357F1881C}" destId="{2149068A-66AE-4BCC-9BE7-178497EE2BB6}" srcOrd="0" destOrd="0" presId="urn:microsoft.com/office/officeart/2008/layout/NameandTitleOrganizationalChart"/>
    <dgm:cxn modelId="{4C773416-4B20-4133-BBA2-A67F4A02537D}" type="presParOf" srcId="{2149068A-66AE-4BCC-9BE7-178497EE2BB6}" destId="{54943FC4-0643-4773-83FD-FB62A68A263F}" srcOrd="0" destOrd="0" presId="urn:microsoft.com/office/officeart/2008/layout/NameandTitleOrganizationalChart"/>
    <dgm:cxn modelId="{AC3532C6-8634-4B37-9B47-9DB73596EAA2}" type="presParOf" srcId="{2149068A-66AE-4BCC-9BE7-178497EE2BB6}" destId="{B159E198-2385-4D89-90FB-F045FA30DC26}" srcOrd="1" destOrd="0" presId="urn:microsoft.com/office/officeart/2008/layout/NameandTitleOrganizationalChart"/>
    <dgm:cxn modelId="{C422BFDF-9D89-40CF-81AE-6FC9E7BB0AB6}" type="presParOf" srcId="{2149068A-66AE-4BCC-9BE7-178497EE2BB6}" destId="{95830B53-C935-4BCF-BE40-946BDE0863EB}" srcOrd="2" destOrd="0" presId="urn:microsoft.com/office/officeart/2008/layout/NameandTitleOrganizationalChart"/>
    <dgm:cxn modelId="{6B9FE77C-5F2F-4A09-8909-2AF3BBBAA98A}" type="presParOf" srcId="{F940BB6E-469A-4813-96C4-2AD357F1881C}" destId="{B0494F51-3159-4126-B326-8DD86DF2C5C1}" srcOrd="1" destOrd="0" presId="urn:microsoft.com/office/officeart/2008/layout/NameandTitleOrganizationalChart"/>
    <dgm:cxn modelId="{87C98BBD-5842-4ECB-80B0-80C7F0BCE93D}" type="presParOf" srcId="{B0494F51-3159-4126-B326-8DD86DF2C5C1}" destId="{C7042E07-849D-4235-BEA7-E1945F21B645}" srcOrd="0" destOrd="0" presId="urn:microsoft.com/office/officeart/2008/layout/NameandTitleOrganizationalChart"/>
    <dgm:cxn modelId="{8BE48CE3-D000-491B-8504-94AACF7A4ABF}" type="presParOf" srcId="{B0494F51-3159-4126-B326-8DD86DF2C5C1}" destId="{0289086C-58CA-45B9-BE64-C266338ACF26}" srcOrd="1" destOrd="0" presId="urn:microsoft.com/office/officeart/2008/layout/NameandTitleOrganizationalChart"/>
    <dgm:cxn modelId="{0B9FAD79-00EF-4A5D-97F8-81F282A4372C}" type="presParOf" srcId="{0289086C-58CA-45B9-BE64-C266338ACF26}" destId="{E1727E9F-0A7C-4358-BB83-1575A6D4F6D0}" srcOrd="0" destOrd="0" presId="urn:microsoft.com/office/officeart/2008/layout/NameandTitleOrganizationalChart"/>
    <dgm:cxn modelId="{9947FCD5-9C61-413B-A6D8-1D25A6D4DFA2}" type="presParOf" srcId="{E1727E9F-0A7C-4358-BB83-1575A6D4F6D0}" destId="{35BE3E11-7D77-4BA9-9D61-C6938A359A56}" srcOrd="0" destOrd="0" presId="urn:microsoft.com/office/officeart/2008/layout/NameandTitleOrganizationalChart"/>
    <dgm:cxn modelId="{EB7597A1-6F4E-49E3-A4A6-AD66F13CB3CD}" type="presParOf" srcId="{E1727E9F-0A7C-4358-BB83-1575A6D4F6D0}" destId="{20E5DF47-8EAB-4440-A6B1-FFF81107934D}" srcOrd="1" destOrd="0" presId="urn:microsoft.com/office/officeart/2008/layout/NameandTitleOrganizationalChart"/>
    <dgm:cxn modelId="{61A10D74-F920-422E-A53E-5E175BE8526C}" type="presParOf" srcId="{E1727E9F-0A7C-4358-BB83-1575A6D4F6D0}" destId="{A6F86D38-9568-4197-99EA-C7F7D3622DBE}" srcOrd="2" destOrd="0" presId="urn:microsoft.com/office/officeart/2008/layout/NameandTitleOrganizationalChart"/>
    <dgm:cxn modelId="{66B19ABA-95B0-4A34-AADD-BA1CBE8BC063}" type="presParOf" srcId="{0289086C-58CA-45B9-BE64-C266338ACF26}" destId="{C20C604B-068A-4DF0-AC9D-C4C15D4B1A0D}" srcOrd="1" destOrd="0" presId="urn:microsoft.com/office/officeart/2008/layout/NameandTitleOrganizationalChart"/>
    <dgm:cxn modelId="{227F710A-F4A6-4795-A5F1-8C654B0856BD}" type="presParOf" srcId="{0289086C-58CA-45B9-BE64-C266338ACF26}" destId="{6377E9AE-C148-432D-854C-29781245E873}" srcOrd="2" destOrd="0" presId="urn:microsoft.com/office/officeart/2008/layout/NameandTitleOrganizationalChart"/>
    <dgm:cxn modelId="{743ACBE4-B449-40B7-8984-CC89EDDFB4DF}" type="presParOf" srcId="{B0494F51-3159-4126-B326-8DD86DF2C5C1}" destId="{D97DAE2D-FD01-46E9-8135-3A4349B81528}" srcOrd="2" destOrd="0" presId="urn:microsoft.com/office/officeart/2008/layout/NameandTitleOrganizationalChart"/>
    <dgm:cxn modelId="{F5B4905A-62C3-43FD-A8EB-7B028FDDED24}" type="presParOf" srcId="{B0494F51-3159-4126-B326-8DD86DF2C5C1}" destId="{DF1A5CBD-34FC-4A9B-B153-546905A931EF}" srcOrd="3" destOrd="0" presId="urn:microsoft.com/office/officeart/2008/layout/NameandTitleOrganizationalChart"/>
    <dgm:cxn modelId="{9389420E-3B83-4C12-AE91-05A92F751A88}" type="presParOf" srcId="{DF1A5CBD-34FC-4A9B-B153-546905A931EF}" destId="{0B19B7D4-83C2-48FF-A08A-0B28E3CCD578}" srcOrd="0" destOrd="0" presId="urn:microsoft.com/office/officeart/2008/layout/NameandTitleOrganizationalChart"/>
    <dgm:cxn modelId="{21CA738F-5A74-4F16-A6CD-7A95A574BD97}" type="presParOf" srcId="{0B19B7D4-83C2-48FF-A08A-0B28E3CCD578}" destId="{1A4696E3-C832-4703-AE93-5759B6C96874}" srcOrd="0" destOrd="0" presId="urn:microsoft.com/office/officeart/2008/layout/NameandTitleOrganizationalChart"/>
    <dgm:cxn modelId="{6D85E7B7-67C1-45BD-89D0-7E4C0F62E7A1}" type="presParOf" srcId="{0B19B7D4-83C2-48FF-A08A-0B28E3CCD578}" destId="{FAE2EB5C-02E5-45B5-989C-580763CE7AB1}" srcOrd="1" destOrd="0" presId="urn:microsoft.com/office/officeart/2008/layout/NameandTitleOrganizationalChart"/>
    <dgm:cxn modelId="{A1511777-1BD6-4C53-BEF3-5FC1A0EA9B9A}" type="presParOf" srcId="{0B19B7D4-83C2-48FF-A08A-0B28E3CCD578}" destId="{AB84177C-FD1E-4CED-BE91-3A77A0F58B70}" srcOrd="2" destOrd="0" presId="urn:microsoft.com/office/officeart/2008/layout/NameandTitleOrganizationalChart"/>
    <dgm:cxn modelId="{4B0F50C8-7609-48D0-AE49-BB3A8FF70782}" type="presParOf" srcId="{DF1A5CBD-34FC-4A9B-B153-546905A931EF}" destId="{115BD81B-AB57-494F-B955-5ECCB027C135}" srcOrd="1" destOrd="0" presId="urn:microsoft.com/office/officeart/2008/layout/NameandTitleOrganizationalChart"/>
    <dgm:cxn modelId="{9CAFAEA8-F570-477D-9B53-6BC8F3BF15CC}" type="presParOf" srcId="{DF1A5CBD-34FC-4A9B-B153-546905A931EF}" destId="{DAA075A8-AA30-4065-8237-25C62D132A03}" srcOrd="2" destOrd="0" presId="urn:microsoft.com/office/officeart/2008/layout/NameandTitleOrganizationalChart"/>
    <dgm:cxn modelId="{5873D435-F5E7-4A20-92ED-CB36850D6B1A}" type="presParOf" srcId="{B0494F51-3159-4126-B326-8DD86DF2C5C1}" destId="{B29717DD-77F8-4C89-82E4-18A1184D6E3B}" srcOrd="4" destOrd="0" presId="urn:microsoft.com/office/officeart/2008/layout/NameandTitleOrganizationalChart"/>
    <dgm:cxn modelId="{CFE43218-C87B-48B5-B382-E3CB1D2BB15F}" type="presParOf" srcId="{B0494F51-3159-4126-B326-8DD86DF2C5C1}" destId="{AC34180A-1CFB-44E9-A4DC-4F6F52D08D68}" srcOrd="5" destOrd="0" presId="urn:microsoft.com/office/officeart/2008/layout/NameandTitleOrganizationalChart"/>
    <dgm:cxn modelId="{5E64985D-3C42-4C83-B192-942A2707E90B}" type="presParOf" srcId="{AC34180A-1CFB-44E9-A4DC-4F6F52D08D68}" destId="{117DB410-2CC1-4DFB-B091-BC7C9F8B565B}" srcOrd="0" destOrd="0" presId="urn:microsoft.com/office/officeart/2008/layout/NameandTitleOrganizationalChart"/>
    <dgm:cxn modelId="{57720585-E073-48F9-84D2-05263A8E45F9}" type="presParOf" srcId="{117DB410-2CC1-4DFB-B091-BC7C9F8B565B}" destId="{A5A83E66-00EC-40D6-B85A-5767B168CA8B}" srcOrd="0" destOrd="0" presId="urn:microsoft.com/office/officeart/2008/layout/NameandTitleOrganizationalChart"/>
    <dgm:cxn modelId="{5B41CE9C-55C1-4CBD-8C67-1F554F756CD6}" type="presParOf" srcId="{117DB410-2CC1-4DFB-B091-BC7C9F8B565B}" destId="{4A5F2832-76AA-4C13-94D9-FC646DB51801}" srcOrd="1" destOrd="0" presId="urn:microsoft.com/office/officeart/2008/layout/NameandTitleOrganizationalChart"/>
    <dgm:cxn modelId="{9B215220-B7D5-41A4-96BD-9400AA1A0B1A}" type="presParOf" srcId="{117DB410-2CC1-4DFB-B091-BC7C9F8B565B}" destId="{795FC675-9032-4B14-A2F3-E6B04189EDB7}" srcOrd="2" destOrd="0" presId="urn:microsoft.com/office/officeart/2008/layout/NameandTitleOrganizationalChart"/>
    <dgm:cxn modelId="{BB5605E5-AE84-4435-A751-27D33B55384B}" type="presParOf" srcId="{AC34180A-1CFB-44E9-A4DC-4F6F52D08D68}" destId="{23C4FF07-317C-4035-9B03-4F550B040DA8}" srcOrd="1" destOrd="0" presId="urn:microsoft.com/office/officeart/2008/layout/NameandTitleOrganizationalChart"/>
    <dgm:cxn modelId="{6B314648-BD23-4B8B-92FC-C22249F287A6}" type="presParOf" srcId="{AC34180A-1CFB-44E9-A4DC-4F6F52D08D68}" destId="{471AC2DC-6D90-4440-8ADF-50EA737BF2EA}" srcOrd="2" destOrd="0" presId="urn:microsoft.com/office/officeart/2008/layout/NameandTitleOrganizationalChart"/>
    <dgm:cxn modelId="{CAF6B7C5-F21B-4EF3-AD4A-10B2751BD980}" type="presParOf" srcId="{F940BB6E-469A-4813-96C4-2AD357F1881C}" destId="{7EF79C47-B9B4-4633-B462-F18CB4AA10DB}" srcOrd="2" destOrd="0" presId="urn:microsoft.com/office/officeart/2008/layout/NameandTitleOrganizationalChart"/>
    <dgm:cxn modelId="{5A140EFB-7AA8-48E1-BB52-D8261B08779E}" type="presParOf" srcId="{7EF79C47-B9B4-4633-B462-F18CB4AA10DB}" destId="{E5AD5968-1946-4CB3-807A-4099EB646C40}" srcOrd="0" destOrd="0" presId="urn:microsoft.com/office/officeart/2008/layout/NameandTitleOrganizationalChart"/>
    <dgm:cxn modelId="{627447BF-668E-4BF2-97B4-14FB13E57CFC}" type="presParOf" srcId="{7EF79C47-B9B4-4633-B462-F18CB4AA10DB}" destId="{130772DD-B712-462E-95BF-85FAD5BFB54F}" srcOrd="1" destOrd="0" presId="urn:microsoft.com/office/officeart/2008/layout/NameandTitleOrganizationalChart"/>
    <dgm:cxn modelId="{FE06554A-0AD8-4826-AD2D-79DA7A649F75}" type="presParOf" srcId="{130772DD-B712-462E-95BF-85FAD5BFB54F}" destId="{D49F0867-2741-490C-BD49-B372BFE75D0A}" srcOrd="0" destOrd="0" presId="urn:microsoft.com/office/officeart/2008/layout/NameandTitleOrganizationalChart"/>
    <dgm:cxn modelId="{0EF88258-7A0C-4F67-A730-8A4173E6FCD9}" type="presParOf" srcId="{D49F0867-2741-490C-BD49-B372BFE75D0A}" destId="{318FBB5A-57FF-4E12-B504-ACB677BC7E86}" srcOrd="0" destOrd="0" presId="urn:microsoft.com/office/officeart/2008/layout/NameandTitleOrganizationalChart"/>
    <dgm:cxn modelId="{0EB78B58-7B3E-42D2-A95A-17057B6088C1}" type="presParOf" srcId="{D49F0867-2741-490C-BD49-B372BFE75D0A}" destId="{EF6C099C-F731-4FA8-8BF6-DC31CE45FD0F}" srcOrd="1" destOrd="0" presId="urn:microsoft.com/office/officeart/2008/layout/NameandTitleOrganizationalChart"/>
    <dgm:cxn modelId="{B3EFB914-DA0F-4AB4-9BF3-8BB2DE4BEDA0}" type="presParOf" srcId="{D49F0867-2741-490C-BD49-B372BFE75D0A}" destId="{DEEA85FA-F852-4243-932A-8F08FCFCE40A}" srcOrd="2" destOrd="0" presId="urn:microsoft.com/office/officeart/2008/layout/NameandTitleOrganizationalChart"/>
    <dgm:cxn modelId="{FED8E9CB-B2B0-4887-AB2E-1B6C2BB29A87}" type="presParOf" srcId="{130772DD-B712-462E-95BF-85FAD5BFB54F}" destId="{D67EEBC9-BC71-43C2-BF12-2B2AD3C3A19B}" srcOrd="1" destOrd="0" presId="urn:microsoft.com/office/officeart/2008/layout/NameandTitleOrganizationalChart"/>
    <dgm:cxn modelId="{00BCB950-89A4-44D0-938C-D91603957DEB}" type="presParOf" srcId="{130772DD-B712-462E-95BF-85FAD5BFB54F}" destId="{7A1B9146-DB62-46EF-AE00-20D5F31AD16C}"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D5968-1946-4CB3-807A-4099EB646C40}">
      <dsp:nvSpPr>
        <dsp:cNvPr id="0" name=""/>
        <dsp:cNvSpPr/>
      </dsp:nvSpPr>
      <dsp:spPr>
        <a:xfrm>
          <a:off x="1910516" y="865694"/>
          <a:ext cx="224465" cy="615578"/>
        </a:xfrm>
        <a:custGeom>
          <a:avLst/>
          <a:gdLst/>
          <a:ahLst/>
          <a:cxnLst/>
          <a:rect l="0" t="0" r="0" b="0"/>
          <a:pathLst>
            <a:path>
              <a:moveTo>
                <a:pt x="224465" y="0"/>
              </a:moveTo>
              <a:lnTo>
                <a:pt x="224465" y="615578"/>
              </a:lnTo>
              <a:lnTo>
                <a:pt x="0" y="615578"/>
              </a:lnTo>
            </a:path>
          </a:pathLst>
        </a:custGeom>
        <a:noFill/>
        <a:ln w="25400" cap="flat" cmpd="sng" algn="ctr">
          <a:solidFill>
            <a:srgbClr val="78D0EA"/>
          </a:solidFill>
          <a:prstDash val="solid"/>
        </a:ln>
        <a:effectLst/>
      </dsp:spPr>
      <dsp:style>
        <a:lnRef idx="2">
          <a:scrgbClr r="0" g="0" b="0"/>
        </a:lnRef>
        <a:fillRef idx="0">
          <a:scrgbClr r="0" g="0" b="0"/>
        </a:fillRef>
        <a:effectRef idx="0">
          <a:scrgbClr r="0" g="0" b="0"/>
        </a:effectRef>
        <a:fontRef idx="minor"/>
      </dsp:style>
    </dsp:sp>
    <dsp:sp modelId="{B29717DD-77F8-4C89-82E4-18A1184D6E3B}">
      <dsp:nvSpPr>
        <dsp:cNvPr id="0" name=""/>
        <dsp:cNvSpPr/>
      </dsp:nvSpPr>
      <dsp:spPr>
        <a:xfrm>
          <a:off x="2134982" y="865694"/>
          <a:ext cx="1466638" cy="1239528"/>
        </a:xfrm>
        <a:custGeom>
          <a:avLst/>
          <a:gdLst/>
          <a:ahLst/>
          <a:cxnLst/>
          <a:rect l="0" t="0" r="0" b="0"/>
          <a:pathLst>
            <a:path>
              <a:moveTo>
                <a:pt x="0" y="0"/>
              </a:moveTo>
              <a:lnTo>
                <a:pt x="0" y="1104446"/>
              </a:lnTo>
              <a:lnTo>
                <a:pt x="1466638" y="1104446"/>
              </a:lnTo>
              <a:lnTo>
                <a:pt x="1466638" y="1239528"/>
              </a:lnTo>
            </a:path>
          </a:pathLst>
        </a:custGeom>
        <a:noFill/>
        <a:ln w="25400" cap="flat" cmpd="sng" algn="ctr">
          <a:solidFill>
            <a:srgbClr val="78D0EA"/>
          </a:solidFill>
          <a:prstDash val="solid"/>
        </a:ln>
        <a:effectLst/>
      </dsp:spPr>
      <dsp:style>
        <a:lnRef idx="2">
          <a:scrgbClr r="0" g="0" b="0"/>
        </a:lnRef>
        <a:fillRef idx="0">
          <a:scrgbClr r="0" g="0" b="0"/>
        </a:fillRef>
        <a:effectRef idx="0">
          <a:scrgbClr r="0" g="0" b="0"/>
        </a:effectRef>
        <a:fontRef idx="minor"/>
      </dsp:style>
    </dsp:sp>
    <dsp:sp modelId="{D97DAE2D-FD01-46E9-8135-3A4349B81528}">
      <dsp:nvSpPr>
        <dsp:cNvPr id="0" name=""/>
        <dsp:cNvSpPr/>
      </dsp:nvSpPr>
      <dsp:spPr>
        <a:xfrm>
          <a:off x="2055785" y="865694"/>
          <a:ext cx="91440" cy="1239528"/>
        </a:xfrm>
        <a:custGeom>
          <a:avLst/>
          <a:gdLst/>
          <a:ahLst/>
          <a:cxnLst/>
          <a:rect l="0" t="0" r="0" b="0"/>
          <a:pathLst>
            <a:path>
              <a:moveTo>
                <a:pt x="79197" y="0"/>
              </a:moveTo>
              <a:lnTo>
                <a:pt x="79197" y="1104446"/>
              </a:lnTo>
              <a:lnTo>
                <a:pt x="45720" y="1104446"/>
              </a:lnTo>
              <a:lnTo>
                <a:pt x="45720" y="1239528"/>
              </a:lnTo>
            </a:path>
          </a:pathLst>
        </a:custGeom>
        <a:noFill/>
        <a:ln w="25400" cap="flat" cmpd="sng" algn="ctr">
          <a:solidFill>
            <a:srgbClr val="78D0EA"/>
          </a:solidFill>
          <a:prstDash val="solid"/>
        </a:ln>
        <a:effectLst/>
      </dsp:spPr>
      <dsp:style>
        <a:lnRef idx="2">
          <a:scrgbClr r="0" g="0" b="0"/>
        </a:lnRef>
        <a:fillRef idx="0">
          <a:scrgbClr r="0" g="0" b="0"/>
        </a:fillRef>
        <a:effectRef idx="0">
          <a:scrgbClr r="0" g="0" b="0"/>
        </a:effectRef>
        <a:fontRef idx="minor"/>
      </dsp:style>
    </dsp:sp>
    <dsp:sp modelId="{C7042E07-849D-4235-BEA7-E1945F21B645}">
      <dsp:nvSpPr>
        <dsp:cNvPr id="0" name=""/>
        <dsp:cNvSpPr/>
      </dsp:nvSpPr>
      <dsp:spPr>
        <a:xfrm>
          <a:off x="601389" y="865694"/>
          <a:ext cx="1533592" cy="1239528"/>
        </a:xfrm>
        <a:custGeom>
          <a:avLst/>
          <a:gdLst/>
          <a:ahLst/>
          <a:cxnLst/>
          <a:rect l="0" t="0" r="0" b="0"/>
          <a:pathLst>
            <a:path>
              <a:moveTo>
                <a:pt x="1533592" y="0"/>
              </a:moveTo>
              <a:lnTo>
                <a:pt x="1533592" y="1104446"/>
              </a:lnTo>
              <a:lnTo>
                <a:pt x="0" y="1104446"/>
              </a:lnTo>
              <a:lnTo>
                <a:pt x="0" y="1239528"/>
              </a:lnTo>
            </a:path>
          </a:pathLst>
        </a:custGeom>
        <a:noFill/>
        <a:ln w="25400" cap="flat" cmpd="sng" algn="ctr">
          <a:solidFill>
            <a:srgbClr val="78D0EA"/>
          </a:solidFill>
          <a:prstDash val="solid"/>
        </a:ln>
        <a:effectLst/>
      </dsp:spPr>
      <dsp:style>
        <a:lnRef idx="2">
          <a:scrgbClr r="0" g="0" b="0"/>
        </a:lnRef>
        <a:fillRef idx="0">
          <a:scrgbClr r="0" g="0" b="0"/>
        </a:fillRef>
        <a:effectRef idx="0">
          <a:scrgbClr r="0" g="0" b="0"/>
        </a:effectRef>
        <a:fontRef idx="minor"/>
      </dsp:style>
    </dsp:sp>
    <dsp:sp modelId="{54943FC4-0643-4773-83FD-FB62A68A263F}">
      <dsp:nvSpPr>
        <dsp:cNvPr id="0" name=""/>
        <dsp:cNvSpPr/>
      </dsp:nvSpPr>
      <dsp:spPr>
        <a:xfrm>
          <a:off x="1575913" y="286771"/>
          <a:ext cx="1118138" cy="578922"/>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81692"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latin typeface="Arial" panose="020B0604020202020204" pitchFamily="34" charset="0"/>
              <a:ea typeface="+mn-ea"/>
              <a:cs typeface="Arial" panose="020B0604020202020204" pitchFamily="34" charset="0"/>
            </a:rPr>
            <a:t>CEO</a:t>
          </a:r>
          <a:endParaRPr lang="en-US" sz="1600" b="0" kern="1200" dirty="0">
            <a:solidFill>
              <a:schemeClr val="bg1"/>
            </a:solidFill>
            <a:latin typeface="Arial" panose="020B0604020202020204" pitchFamily="34" charset="0"/>
            <a:ea typeface="+mn-ea"/>
            <a:cs typeface="Arial" panose="020B0604020202020204" pitchFamily="34" charset="0"/>
          </a:endParaRPr>
        </a:p>
      </dsp:txBody>
      <dsp:txXfrm>
        <a:off x="1575913" y="286771"/>
        <a:ext cx="1118138" cy="578922"/>
      </dsp:txXfrm>
    </dsp:sp>
    <dsp:sp modelId="{B159E198-2385-4D89-90FB-F045FA30DC26}">
      <dsp:nvSpPr>
        <dsp:cNvPr id="0" name=""/>
        <dsp:cNvSpPr/>
      </dsp:nvSpPr>
      <dsp:spPr>
        <a:xfrm>
          <a:off x="1766064" y="728673"/>
          <a:ext cx="1006324" cy="192974"/>
        </a:xfrm>
        <a:prstGeom prst="rect">
          <a:avLst/>
        </a:prstGeom>
        <a:solidFill>
          <a:schemeClr val="lt1">
            <a:alpha val="90000"/>
            <a:hueOff val="0"/>
            <a:satOff val="0"/>
            <a:lumOff val="0"/>
            <a:alphaOff val="0"/>
          </a:schemeClr>
        </a:solidFill>
        <a:ln w="25400" cap="flat" cmpd="sng" algn="ctr">
          <a:solidFill>
            <a:srgbClr val="78D0E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endParaRPr lang="en-US" sz="1200" kern="1200"/>
        </a:p>
      </dsp:txBody>
      <dsp:txXfrm>
        <a:off x="1766064" y="728673"/>
        <a:ext cx="1006324" cy="192974"/>
      </dsp:txXfrm>
    </dsp:sp>
    <dsp:sp modelId="{35BE3E11-7D77-4BA9-9D61-C6938A359A56}">
      <dsp:nvSpPr>
        <dsp:cNvPr id="0" name=""/>
        <dsp:cNvSpPr/>
      </dsp:nvSpPr>
      <dsp:spPr>
        <a:xfrm>
          <a:off x="42320" y="2105222"/>
          <a:ext cx="1118138" cy="578922"/>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81692"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latin typeface="Arial" panose="020B0604020202020204" pitchFamily="34" charset="0"/>
              <a:ea typeface="+mn-ea"/>
              <a:cs typeface="Arial" panose="020B0604020202020204" pitchFamily="34" charset="0"/>
            </a:rPr>
            <a:t>Marketing</a:t>
          </a:r>
          <a:endParaRPr lang="en-US" sz="900" b="0" kern="1200" dirty="0">
            <a:solidFill>
              <a:schemeClr val="bg1"/>
            </a:solidFill>
            <a:latin typeface="Arial" panose="020B0604020202020204" pitchFamily="34" charset="0"/>
            <a:ea typeface="+mn-ea"/>
            <a:cs typeface="Arial" panose="020B0604020202020204" pitchFamily="34" charset="0"/>
          </a:endParaRPr>
        </a:p>
      </dsp:txBody>
      <dsp:txXfrm>
        <a:off x="42320" y="2105222"/>
        <a:ext cx="1118138" cy="578922"/>
      </dsp:txXfrm>
    </dsp:sp>
    <dsp:sp modelId="{20E5DF47-8EAB-4440-A6B1-FFF81107934D}">
      <dsp:nvSpPr>
        <dsp:cNvPr id="0" name=""/>
        <dsp:cNvSpPr/>
      </dsp:nvSpPr>
      <dsp:spPr>
        <a:xfrm>
          <a:off x="265948" y="2555495"/>
          <a:ext cx="1006324" cy="192974"/>
        </a:xfrm>
        <a:prstGeom prst="rect">
          <a:avLst/>
        </a:prstGeom>
        <a:solidFill>
          <a:schemeClr val="lt1">
            <a:alpha val="90000"/>
            <a:hueOff val="0"/>
            <a:satOff val="0"/>
            <a:lumOff val="0"/>
            <a:alphaOff val="0"/>
          </a:schemeClr>
        </a:solidFill>
        <a:ln w="25400" cap="flat" cmpd="sng" algn="ctr">
          <a:solidFill>
            <a:srgbClr val="78D0E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endParaRPr lang="en-US" sz="1200" kern="1200"/>
        </a:p>
      </dsp:txBody>
      <dsp:txXfrm>
        <a:off x="265948" y="2555495"/>
        <a:ext cx="1006324" cy="192974"/>
      </dsp:txXfrm>
    </dsp:sp>
    <dsp:sp modelId="{1A4696E3-C832-4703-AE93-5759B6C96874}">
      <dsp:nvSpPr>
        <dsp:cNvPr id="0" name=""/>
        <dsp:cNvSpPr/>
      </dsp:nvSpPr>
      <dsp:spPr>
        <a:xfrm>
          <a:off x="1542436" y="2105222"/>
          <a:ext cx="1118138" cy="578922"/>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81692"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latin typeface="Arial" panose="020B0604020202020204" pitchFamily="34" charset="0"/>
              <a:ea typeface="+mn-ea"/>
              <a:cs typeface="Arial" panose="020B0604020202020204" pitchFamily="34" charset="0"/>
            </a:rPr>
            <a:t>IT</a:t>
          </a:r>
          <a:endParaRPr lang="en-US" sz="1600" b="0" kern="1200" dirty="0">
            <a:solidFill>
              <a:schemeClr val="bg1"/>
            </a:solidFill>
            <a:latin typeface="Arial" panose="020B0604020202020204" pitchFamily="34" charset="0"/>
            <a:ea typeface="+mn-ea"/>
            <a:cs typeface="Arial" panose="020B0604020202020204" pitchFamily="34" charset="0"/>
          </a:endParaRPr>
        </a:p>
      </dsp:txBody>
      <dsp:txXfrm>
        <a:off x="1542436" y="2105222"/>
        <a:ext cx="1118138" cy="578922"/>
      </dsp:txXfrm>
    </dsp:sp>
    <dsp:sp modelId="{FAE2EB5C-02E5-45B5-989C-580763CE7AB1}">
      <dsp:nvSpPr>
        <dsp:cNvPr id="0" name=""/>
        <dsp:cNvSpPr/>
      </dsp:nvSpPr>
      <dsp:spPr>
        <a:xfrm>
          <a:off x="1766064" y="2555495"/>
          <a:ext cx="1006324" cy="192974"/>
        </a:xfrm>
        <a:prstGeom prst="rect">
          <a:avLst/>
        </a:prstGeom>
        <a:solidFill>
          <a:schemeClr val="lt1">
            <a:alpha val="90000"/>
            <a:hueOff val="0"/>
            <a:satOff val="0"/>
            <a:lumOff val="0"/>
            <a:alphaOff val="0"/>
          </a:schemeClr>
        </a:solidFill>
        <a:ln w="25400" cap="flat" cmpd="sng" algn="ctr">
          <a:solidFill>
            <a:srgbClr val="78D0E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endParaRPr lang="en-US" sz="1200" kern="1200"/>
        </a:p>
      </dsp:txBody>
      <dsp:txXfrm>
        <a:off x="1766064" y="2555495"/>
        <a:ext cx="1006324" cy="192974"/>
      </dsp:txXfrm>
    </dsp:sp>
    <dsp:sp modelId="{A5A83E66-00EC-40D6-B85A-5767B168CA8B}">
      <dsp:nvSpPr>
        <dsp:cNvPr id="0" name=""/>
        <dsp:cNvSpPr/>
      </dsp:nvSpPr>
      <dsp:spPr>
        <a:xfrm>
          <a:off x="3042552" y="2105222"/>
          <a:ext cx="1118138" cy="578922"/>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81692"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latin typeface="Arial" panose="020B0604020202020204" pitchFamily="34" charset="0"/>
              <a:ea typeface="+mn-ea"/>
              <a:cs typeface="Arial" panose="020B0604020202020204" pitchFamily="34" charset="0"/>
            </a:rPr>
            <a:t>Sales</a:t>
          </a:r>
          <a:endParaRPr lang="en-US" sz="1600" b="0" kern="1200" dirty="0">
            <a:solidFill>
              <a:schemeClr val="bg1"/>
            </a:solidFill>
            <a:latin typeface="Arial" panose="020B0604020202020204" pitchFamily="34" charset="0"/>
            <a:ea typeface="+mn-ea"/>
            <a:cs typeface="Arial" panose="020B0604020202020204" pitchFamily="34" charset="0"/>
          </a:endParaRPr>
        </a:p>
      </dsp:txBody>
      <dsp:txXfrm>
        <a:off x="3042552" y="2105222"/>
        <a:ext cx="1118138" cy="578922"/>
      </dsp:txXfrm>
    </dsp:sp>
    <dsp:sp modelId="{4A5F2832-76AA-4C13-94D9-FC646DB51801}">
      <dsp:nvSpPr>
        <dsp:cNvPr id="0" name=""/>
        <dsp:cNvSpPr/>
      </dsp:nvSpPr>
      <dsp:spPr>
        <a:xfrm>
          <a:off x="3266179" y="2555495"/>
          <a:ext cx="1006324" cy="192974"/>
        </a:xfrm>
        <a:prstGeom prst="rect">
          <a:avLst/>
        </a:prstGeom>
        <a:solidFill>
          <a:schemeClr val="lt1">
            <a:alpha val="90000"/>
            <a:hueOff val="0"/>
            <a:satOff val="0"/>
            <a:lumOff val="0"/>
            <a:alphaOff val="0"/>
          </a:schemeClr>
        </a:solidFill>
        <a:ln w="25400" cap="flat" cmpd="sng" algn="ctr">
          <a:solidFill>
            <a:srgbClr val="78D0E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endParaRPr lang="en-US" sz="1200" kern="1200"/>
        </a:p>
      </dsp:txBody>
      <dsp:txXfrm>
        <a:off x="3266179" y="2555495"/>
        <a:ext cx="1006324" cy="192974"/>
      </dsp:txXfrm>
    </dsp:sp>
    <dsp:sp modelId="{318FBB5A-57FF-4E12-B504-ACB677BC7E86}">
      <dsp:nvSpPr>
        <dsp:cNvPr id="0" name=""/>
        <dsp:cNvSpPr/>
      </dsp:nvSpPr>
      <dsp:spPr>
        <a:xfrm>
          <a:off x="792378" y="1191811"/>
          <a:ext cx="1118138" cy="578922"/>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81692"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latin typeface="Arial" panose="020B0604020202020204" pitchFamily="34" charset="0"/>
              <a:ea typeface="+mn-ea"/>
              <a:cs typeface="Arial" panose="020B0604020202020204" pitchFamily="34" charset="0"/>
            </a:rPr>
            <a:t>Operations</a:t>
          </a:r>
          <a:endParaRPr lang="en-US" sz="1600" b="0" kern="1200" dirty="0">
            <a:solidFill>
              <a:schemeClr val="bg1"/>
            </a:solidFill>
            <a:latin typeface="Arial" panose="020B0604020202020204" pitchFamily="34" charset="0"/>
            <a:ea typeface="+mn-ea"/>
            <a:cs typeface="Arial" panose="020B0604020202020204" pitchFamily="34" charset="0"/>
          </a:endParaRPr>
        </a:p>
      </dsp:txBody>
      <dsp:txXfrm>
        <a:off x="792378" y="1191811"/>
        <a:ext cx="1118138" cy="578922"/>
      </dsp:txXfrm>
    </dsp:sp>
    <dsp:sp modelId="{EF6C099C-F731-4FA8-8BF6-DC31CE45FD0F}">
      <dsp:nvSpPr>
        <dsp:cNvPr id="0" name=""/>
        <dsp:cNvSpPr/>
      </dsp:nvSpPr>
      <dsp:spPr>
        <a:xfrm>
          <a:off x="1016006" y="1642084"/>
          <a:ext cx="1006324" cy="192974"/>
        </a:xfrm>
        <a:prstGeom prst="rect">
          <a:avLst/>
        </a:prstGeom>
        <a:solidFill>
          <a:schemeClr val="lt1">
            <a:alpha val="90000"/>
            <a:hueOff val="0"/>
            <a:satOff val="0"/>
            <a:lumOff val="0"/>
            <a:alphaOff val="0"/>
          </a:schemeClr>
        </a:solidFill>
        <a:ln w="25400" cap="flat" cmpd="sng" algn="ctr">
          <a:solidFill>
            <a:srgbClr val="78D0EA"/>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endParaRPr lang="en-US" sz="1200" kern="1200"/>
        </a:p>
      </dsp:txBody>
      <dsp:txXfrm>
        <a:off x="1016006" y="1642084"/>
        <a:ext cx="1006324" cy="192974"/>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21030C-3A4E-436B-9AAE-AA6E3F46A71E}" type="datetimeFigureOut">
              <a:rPr lang="en-US" smtClean="0"/>
              <a:t>9/15/2014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19825-C389-4042-A9FB-50505C9C6585}" type="slidenum">
              <a:rPr lang="en-US" smtClean="0"/>
              <a:t>‹#›</a:t>
            </a:fld>
            <a:endParaRPr lang="en-US"/>
          </a:p>
        </p:txBody>
      </p:sp>
    </p:spTree>
    <p:extLst>
      <p:ext uri="{BB962C8B-B14F-4D97-AF65-F5344CB8AC3E}">
        <p14:creationId xmlns:p14="http://schemas.microsoft.com/office/powerpoint/2010/main" val="16007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a:t>
            </a:r>
            <a:r>
              <a:rPr lang="en-US" baseline="0" dirty="0" smtClean="0"/>
              <a:t> board activity</a:t>
            </a:r>
          </a:p>
          <a:p>
            <a:r>
              <a:rPr lang="en-US" baseline="0" dirty="0" smtClean="0"/>
              <a:t>Identify groups (departments, project teams, individuals) who use location data (addresses, demographics, street data, zoning, etc.) and assign a name to the data (e.g. customer data).</a:t>
            </a:r>
          </a:p>
          <a:p>
            <a:endParaRPr lang="en-US" baseline="0" dirty="0" smtClean="0"/>
          </a:p>
          <a:p>
            <a:r>
              <a:rPr lang="en-US" baseline="0" dirty="0" smtClean="0"/>
              <a:t>It’s not important to know how the data is stored, or the name of the database, or anything specific about the dataset. Just think about what that group does and whether or not they need locations to do it (e.g. the operations department tracks energy consumption at each of the remote offices). </a:t>
            </a:r>
            <a:endParaRPr lang="en-US" dirty="0"/>
          </a:p>
        </p:txBody>
      </p:sp>
      <p:sp>
        <p:nvSpPr>
          <p:cNvPr id="4" name="Slide Number Placeholder 3"/>
          <p:cNvSpPr>
            <a:spLocks noGrp="1"/>
          </p:cNvSpPr>
          <p:nvPr>
            <p:ph type="sldNum" sz="quarter" idx="10"/>
          </p:nvPr>
        </p:nvSpPr>
        <p:spPr/>
        <p:txBody>
          <a:bodyPr/>
          <a:lstStyle/>
          <a:p>
            <a:fld id="{58B3E5F6-6F00-4896-B2A7-0D75A42C3265}" type="slidenum">
              <a:rPr lang="en-US" smtClean="0"/>
              <a:t>2</a:t>
            </a:fld>
            <a:endParaRPr lang="en-US"/>
          </a:p>
        </p:txBody>
      </p:sp>
    </p:spTree>
    <p:extLst>
      <p:ext uri="{BB962C8B-B14F-4D97-AF65-F5344CB8AC3E}">
        <p14:creationId xmlns:p14="http://schemas.microsoft.com/office/powerpoint/2010/main" val="737965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4068"/>
            <a:ext cx="7772400" cy="1102519"/>
          </a:xfrm>
        </p:spPr>
        <p:txBody>
          <a:bodyPr/>
          <a:lstStyle>
            <a:lvl1pPr>
              <a:defRPr>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90899"/>
            <a:ext cx="6400800" cy="1314451"/>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435573C-DEFD-4566-83C8-04CBCFF38FBB}"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822F7-C02D-45EF-8319-7CAB7E2AE4EE}" type="slidenum">
              <a:rPr lang="en-US" smtClean="0"/>
              <a:t>‹#›</a:t>
            </a:fld>
            <a:endParaRPr lang="en-US"/>
          </a:p>
        </p:txBody>
      </p:sp>
    </p:spTree>
    <p:extLst>
      <p:ext uri="{BB962C8B-B14F-4D97-AF65-F5344CB8AC3E}">
        <p14:creationId xmlns:p14="http://schemas.microsoft.com/office/powerpoint/2010/main" val="2087816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7150"/>
            <a:ext cx="8229600" cy="857250"/>
          </a:xfrm>
        </p:spPr>
        <p:txBody>
          <a:bodyPr>
            <a:normAutofit/>
          </a:bodyPr>
          <a:lstStyle>
            <a:lvl1pPr algn="l">
              <a:defRPr sz="32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200151"/>
            <a:ext cx="8229600" cy="3394472"/>
          </a:xfrm>
        </p:spPr>
        <p:txBody>
          <a:bodyPr>
            <a:normAutofit/>
          </a:bodyPr>
          <a:lstStyle>
            <a:lvl1pPr>
              <a:defRPr sz="2400">
                <a:solidFill>
                  <a:schemeClr val="tx1">
                    <a:lumMod val="65000"/>
                    <a:lumOff val="35000"/>
                  </a:schemeClr>
                </a:solidFill>
                <a:latin typeface="Arial" panose="020B0604020202020204" pitchFamily="34" charset="0"/>
                <a:cs typeface="Arial" panose="020B0604020202020204" pitchFamily="34" charset="0"/>
              </a:defRPr>
            </a:lvl1pPr>
            <a:lvl2pPr>
              <a:defRPr sz="2000">
                <a:solidFill>
                  <a:schemeClr val="tx1">
                    <a:lumMod val="65000"/>
                    <a:lumOff val="35000"/>
                  </a:schemeClr>
                </a:solidFill>
                <a:latin typeface="Arial" panose="020B0604020202020204" pitchFamily="34" charset="0"/>
                <a:cs typeface="Arial" panose="020B0604020202020204" pitchFamily="34" charset="0"/>
              </a:defRPr>
            </a:lvl2pPr>
            <a:lvl3pPr>
              <a:defRPr sz="1800">
                <a:solidFill>
                  <a:schemeClr val="tx1">
                    <a:lumMod val="65000"/>
                    <a:lumOff val="35000"/>
                  </a:schemeClr>
                </a:solidFill>
                <a:latin typeface="Arial" panose="020B0604020202020204" pitchFamily="34" charset="0"/>
                <a:cs typeface="Arial" panose="020B0604020202020204" pitchFamily="34" charset="0"/>
              </a:defRPr>
            </a:lvl3pPr>
            <a:lvl4pPr>
              <a:defRPr sz="1600">
                <a:solidFill>
                  <a:schemeClr val="tx1">
                    <a:lumMod val="65000"/>
                    <a:lumOff val="35000"/>
                  </a:schemeClr>
                </a:solidFill>
                <a:latin typeface="Arial" panose="020B0604020202020204" pitchFamily="34" charset="0"/>
                <a:cs typeface="Arial" panose="020B0604020202020204" pitchFamily="34" charset="0"/>
              </a:defRPr>
            </a:lvl4pPr>
            <a:lvl5pP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35573C-DEFD-4566-83C8-04CBCFF38FBB}"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822F7-C02D-45EF-8319-7CAB7E2AE4EE}" type="slidenum">
              <a:rPr lang="en-US" smtClean="0"/>
              <a:t>‹#›</a:t>
            </a:fld>
            <a:endParaRPr lang="en-US"/>
          </a:p>
        </p:txBody>
      </p:sp>
    </p:spTree>
    <p:extLst>
      <p:ext uri="{BB962C8B-B14F-4D97-AF65-F5344CB8AC3E}">
        <p14:creationId xmlns:p14="http://schemas.microsoft.com/office/powerpoint/2010/main" val="755940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7150"/>
            <a:ext cx="8229600" cy="857250"/>
          </a:xfrm>
        </p:spPr>
        <p:txBody>
          <a:bodyPr>
            <a:normAutofit/>
          </a:bodyPr>
          <a:lstStyle>
            <a:lvl1pPr algn="l">
              <a:defRPr sz="32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200151"/>
            <a:ext cx="8229600" cy="3394472"/>
          </a:xfrm>
        </p:spPr>
        <p:txBody>
          <a:bodyPr>
            <a:normAutofit/>
          </a:bodyPr>
          <a:lstStyle>
            <a:lvl1pPr>
              <a:defRPr sz="2400">
                <a:solidFill>
                  <a:schemeClr val="tx1">
                    <a:lumMod val="65000"/>
                    <a:lumOff val="35000"/>
                  </a:schemeClr>
                </a:solidFill>
                <a:latin typeface="Arial" panose="020B0604020202020204" pitchFamily="34" charset="0"/>
                <a:cs typeface="Arial" panose="020B0604020202020204" pitchFamily="34" charset="0"/>
              </a:defRPr>
            </a:lvl1pPr>
            <a:lvl2pPr>
              <a:defRPr sz="2000">
                <a:solidFill>
                  <a:schemeClr val="tx1">
                    <a:lumMod val="65000"/>
                    <a:lumOff val="35000"/>
                  </a:schemeClr>
                </a:solidFill>
                <a:latin typeface="Arial" panose="020B0604020202020204" pitchFamily="34" charset="0"/>
                <a:cs typeface="Arial" panose="020B0604020202020204" pitchFamily="34" charset="0"/>
              </a:defRPr>
            </a:lvl2pPr>
            <a:lvl3pPr>
              <a:defRPr sz="1800">
                <a:solidFill>
                  <a:schemeClr val="tx1">
                    <a:lumMod val="65000"/>
                    <a:lumOff val="35000"/>
                  </a:schemeClr>
                </a:solidFill>
                <a:latin typeface="Arial" panose="020B0604020202020204" pitchFamily="34" charset="0"/>
                <a:cs typeface="Arial" panose="020B0604020202020204" pitchFamily="34" charset="0"/>
              </a:defRPr>
            </a:lvl3pPr>
            <a:lvl4pPr>
              <a:defRPr sz="1600">
                <a:solidFill>
                  <a:schemeClr val="tx1">
                    <a:lumMod val="65000"/>
                    <a:lumOff val="35000"/>
                  </a:schemeClr>
                </a:solidFill>
                <a:latin typeface="Arial" panose="020B0604020202020204" pitchFamily="34" charset="0"/>
                <a:cs typeface="Arial" panose="020B0604020202020204" pitchFamily="34" charset="0"/>
              </a:defRPr>
            </a:lvl4pPr>
            <a:lvl5pP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35573C-DEFD-4566-83C8-04CBCFF38FBB}"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822F7-C02D-45EF-8319-7CAB7E2AE4EE}" type="slidenum">
              <a:rPr lang="en-US" smtClean="0"/>
              <a:t>‹#›</a:t>
            </a:fld>
            <a:endParaRPr lang="en-US"/>
          </a:p>
        </p:txBody>
      </p:sp>
    </p:spTree>
    <p:extLst>
      <p:ext uri="{BB962C8B-B14F-4D97-AF65-F5344CB8AC3E}">
        <p14:creationId xmlns:p14="http://schemas.microsoft.com/office/powerpoint/2010/main" val="42438070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7150"/>
            <a:ext cx="8229600" cy="857250"/>
          </a:xfrm>
        </p:spPr>
        <p:txBody>
          <a:bodyPr>
            <a:normAutofit/>
          </a:bodyPr>
          <a:lstStyle>
            <a:lvl1pPr algn="l">
              <a:defRPr sz="32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200151"/>
            <a:ext cx="8229600" cy="3394472"/>
          </a:xfrm>
        </p:spPr>
        <p:txBody>
          <a:bodyPr>
            <a:normAutofit/>
          </a:bodyPr>
          <a:lstStyle>
            <a:lvl1pPr>
              <a:defRPr sz="2400">
                <a:solidFill>
                  <a:schemeClr val="tx1">
                    <a:lumMod val="65000"/>
                    <a:lumOff val="35000"/>
                  </a:schemeClr>
                </a:solidFill>
                <a:latin typeface="Arial" panose="020B0604020202020204" pitchFamily="34" charset="0"/>
                <a:cs typeface="Arial" panose="020B0604020202020204" pitchFamily="34" charset="0"/>
              </a:defRPr>
            </a:lvl1pPr>
            <a:lvl2pPr>
              <a:defRPr sz="2000">
                <a:solidFill>
                  <a:schemeClr val="tx1">
                    <a:lumMod val="65000"/>
                    <a:lumOff val="35000"/>
                  </a:schemeClr>
                </a:solidFill>
                <a:latin typeface="Arial" panose="020B0604020202020204" pitchFamily="34" charset="0"/>
                <a:cs typeface="Arial" panose="020B0604020202020204" pitchFamily="34" charset="0"/>
              </a:defRPr>
            </a:lvl2pPr>
            <a:lvl3pPr>
              <a:defRPr sz="1800">
                <a:solidFill>
                  <a:schemeClr val="tx1">
                    <a:lumMod val="65000"/>
                    <a:lumOff val="35000"/>
                  </a:schemeClr>
                </a:solidFill>
                <a:latin typeface="Arial" panose="020B0604020202020204" pitchFamily="34" charset="0"/>
                <a:cs typeface="Arial" panose="020B0604020202020204" pitchFamily="34" charset="0"/>
              </a:defRPr>
            </a:lvl3pPr>
            <a:lvl4pPr>
              <a:defRPr sz="1600">
                <a:solidFill>
                  <a:schemeClr val="tx1">
                    <a:lumMod val="65000"/>
                    <a:lumOff val="35000"/>
                  </a:schemeClr>
                </a:solidFill>
                <a:latin typeface="Arial" panose="020B0604020202020204" pitchFamily="34" charset="0"/>
                <a:cs typeface="Arial" panose="020B0604020202020204" pitchFamily="34" charset="0"/>
              </a:defRPr>
            </a:lvl4pPr>
            <a:lvl5pP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35573C-DEFD-4566-83C8-04CBCFF38FBB}"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822F7-C02D-45EF-8319-7CAB7E2AE4EE}" type="slidenum">
              <a:rPr lang="en-US" smtClean="0"/>
              <a:t>‹#›</a:t>
            </a:fld>
            <a:endParaRPr lang="en-US"/>
          </a:p>
        </p:txBody>
      </p:sp>
    </p:spTree>
    <p:extLst>
      <p:ext uri="{BB962C8B-B14F-4D97-AF65-F5344CB8AC3E}">
        <p14:creationId xmlns:p14="http://schemas.microsoft.com/office/powerpoint/2010/main" val="1332099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il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7150"/>
            <a:ext cx="8229600" cy="857250"/>
          </a:xfrm>
        </p:spPr>
        <p:txBody>
          <a:bodyPr>
            <a:normAutofit/>
          </a:bodyPr>
          <a:lstStyle>
            <a:lvl1pPr algn="l">
              <a:defRPr sz="32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200151"/>
            <a:ext cx="8229600" cy="3394472"/>
          </a:xfrm>
        </p:spPr>
        <p:txBody>
          <a:bodyPr>
            <a:normAutofit/>
          </a:bodyPr>
          <a:lstStyle>
            <a:lvl1pPr>
              <a:defRPr sz="2400">
                <a:solidFill>
                  <a:schemeClr val="tx1">
                    <a:lumMod val="65000"/>
                    <a:lumOff val="35000"/>
                  </a:schemeClr>
                </a:solidFill>
                <a:latin typeface="Arial" panose="020B0604020202020204" pitchFamily="34" charset="0"/>
                <a:cs typeface="Arial" panose="020B0604020202020204" pitchFamily="34" charset="0"/>
              </a:defRPr>
            </a:lvl1pPr>
            <a:lvl2pPr>
              <a:defRPr sz="2000">
                <a:solidFill>
                  <a:schemeClr val="tx1">
                    <a:lumMod val="65000"/>
                    <a:lumOff val="35000"/>
                  </a:schemeClr>
                </a:solidFill>
                <a:latin typeface="Arial" panose="020B0604020202020204" pitchFamily="34" charset="0"/>
                <a:cs typeface="Arial" panose="020B0604020202020204" pitchFamily="34" charset="0"/>
              </a:defRPr>
            </a:lvl2pPr>
            <a:lvl3pPr>
              <a:defRPr sz="1800">
                <a:solidFill>
                  <a:schemeClr val="tx1">
                    <a:lumMod val="65000"/>
                    <a:lumOff val="35000"/>
                  </a:schemeClr>
                </a:solidFill>
                <a:latin typeface="Arial" panose="020B0604020202020204" pitchFamily="34" charset="0"/>
                <a:cs typeface="Arial" panose="020B0604020202020204" pitchFamily="34" charset="0"/>
              </a:defRPr>
            </a:lvl3pPr>
            <a:lvl4pPr>
              <a:defRPr sz="1600">
                <a:solidFill>
                  <a:schemeClr val="tx1">
                    <a:lumMod val="65000"/>
                    <a:lumOff val="35000"/>
                  </a:schemeClr>
                </a:solidFill>
                <a:latin typeface="Arial" panose="020B0604020202020204" pitchFamily="34" charset="0"/>
                <a:cs typeface="Arial" panose="020B0604020202020204" pitchFamily="34" charset="0"/>
              </a:defRPr>
            </a:lvl4pPr>
            <a:lvl5pP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35573C-DEFD-4566-83C8-04CBCFF38FBB}"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822F7-C02D-45EF-8319-7CAB7E2AE4EE}" type="slidenum">
              <a:rPr lang="en-US" smtClean="0"/>
              <a:t>‹#›</a:t>
            </a:fld>
            <a:endParaRPr lang="en-US"/>
          </a:p>
        </p:txBody>
      </p:sp>
    </p:spTree>
    <p:extLst>
      <p:ext uri="{BB962C8B-B14F-4D97-AF65-F5344CB8AC3E}">
        <p14:creationId xmlns:p14="http://schemas.microsoft.com/office/powerpoint/2010/main" val="34839767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7150"/>
            <a:ext cx="8229600" cy="857250"/>
          </a:xfrm>
        </p:spPr>
        <p:txBody>
          <a:bodyPr>
            <a:normAutofit/>
          </a:bodyPr>
          <a:lstStyle>
            <a:lvl1pPr algn="l">
              <a:defRPr sz="32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200151"/>
            <a:ext cx="8229600" cy="3394472"/>
          </a:xfrm>
        </p:spPr>
        <p:txBody>
          <a:bodyPr>
            <a:normAutofit/>
          </a:bodyPr>
          <a:lstStyle>
            <a:lvl1pPr>
              <a:defRPr sz="2400">
                <a:solidFill>
                  <a:schemeClr val="tx1">
                    <a:lumMod val="65000"/>
                    <a:lumOff val="35000"/>
                  </a:schemeClr>
                </a:solidFill>
                <a:latin typeface="Arial" panose="020B0604020202020204" pitchFamily="34" charset="0"/>
                <a:cs typeface="Arial" panose="020B0604020202020204" pitchFamily="34" charset="0"/>
              </a:defRPr>
            </a:lvl1pPr>
            <a:lvl2pPr>
              <a:defRPr sz="2000">
                <a:solidFill>
                  <a:schemeClr val="tx1">
                    <a:lumMod val="65000"/>
                    <a:lumOff val="35000"/>
                  </a:schemeClr>
                </a:solidFill>
                <a:latin typeface="Arial" panose="020B0604020202020204" pitchFamily="34" charset="0"/>
                <a:cs typeface="Arial" panose="020B0604020202020204" pitchFamily="34" charset="0"/>
              </a:defRPr>
            </a:lvl2pPr>
            <a:lvl3pPr>
              <a:defRPr sz="1800">
                <a:solidFill>
                  <a:schemeClr val="tx1">
                    <a:lumMod val="65000"/>
                    <a:lumOff val="35000"/>
                  </a:schemeClr>
                </a:solidFill>
                <a:latin typeface="Arial" panose="020B0604020202020204" pitchFamily="34" charset="0"/>
                <a:cs typeface="Arial" panose="020B0604020202020204" pitchFamily="34" charset="0"/>
              </a:defRPr>
            </a:lvl3pPr>
            <a:lvl4pPr>
              <a:defRPr sz="1600">
                <a:solidFill>
                  <a:schemeClr val="tx1">
                    <a:lumMod val="65000"/>
                    <a:lumOff val="35000"/>
                  </a:schemeClr>
                </a:solidFill>
                <a:latin typeface="Arial" panose="020B0604020202020204" pitchFamily="34" charset="0"/>
                <a:cs typeface="Arial" panose="020B0604020202020204" pitchFamily="34" charset="0"/>
              </a:defRPr>
            </a:lvl4pPr>
            <a:lvl5pP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35573C-DEFD-4566-83C8-04CBCFF38FBB}"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822F7-C02D-45EF-8319-7CAB7E2AE4EE}" type="slidenum">
              <a:rPr lang="en-US" smtClean="0"/>
              <a:t>‹#›</a:t>
            </a:fld>
            <a:endParaRPr lang="en-US"/>
          </a:p>
        </p:txBody>
      </p:sp>
    </p:spTree>
    <p:extLst>
      <p:ext uri="{BB962C8B-B14F-4D97-AF65-F5344CB8AC3E}">
        <p14:creationId xmlns:p14="http://schemas.microsoft.com/office/powerpoint/2010/main" val="32885890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ot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7150"/>
            <a:ext cx="8229600" cy="857250"/>
          </a:xfrm>
        </p:spPr>
        <p:txBody>
          <a:bodyPr>
            <a:normAutofit/>
          </a:bodyPr>
          <a:lstStyle>
            <a:lvl1pPr algn="l">
              <a:defRPr sz="32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200151"/>
            <a:ext cx="8229600" cy="3394472"/>
          </a:xfrm>
        </p:spPr>
        <p:txBody>
          <a:bodyPr>
            <a:normAutofit/>
          </a:bodyPr>
          <a:lstStyle>
            <a:lvl1pPr>
              <a:defRPr sz="2400">
                <a:solidFill>
                  <a:schemeClr val="tx1">
                    <a:lumMod val="65000"/>
                    <a:lumOff val="35000"/>
                  </a:schemeClr>
                </a:solidFill>
                <a:latin typeface="Arial" panose="020B0604020202020204" pitchFamily="34" charset="0"/>
                <a:cs typeface="Arial" panose="020B0604020202020204" pitchFamily="34" charset="0"/>
              </a:defRPr>
            </a:lvl1pPr>
            <a:lvl2pPr>
              <a:defRPr sz="2000">
                <a:solidFill>
                  <a:schemeClr val="tx1">
                    <a:lumMod val="65000"/>
                    <a:lumOff val="35000"/>
                  </a:schemeClr>
                </a:solidFill>
                <a:latin typeface="Arial" panose="020B0604020202020204" pitchFamily="34" charset="0"/>
                <a:cs typeface="Arial" panose="020B0604020202020204" pitchFamily="34" charset="0"/>
              </a:defRPr>
            </a:lvl2pPr>
            <a:lvl3pPr>
              <a:defRPr sz="1800">
                <a:solidFill>
                  <a:schemeClr val="tx1">
                    <a:lumMod val="65000"/>
                    <a:lumOff val="35000"/>
                  </a:schemeClr>
                </a:solidFill>
                <a:latin typeface="Arial" panose="020B0604020202020204" pitchFamily="34" charset="0"/>
                <a:cs typeface="Arial" panose="020B0604020202020204" pitchFamily="34" charset="0"/>
              </a:defRPr>
            </a:lvl3pPr>
            <a:lvl4pPr>
              <a:defRPr sz="1600">
                <a:solidFill>
                  <a:schemeClr val="tx1">
                    <a:lumMod val="65000"/>
                    <a:lumOff val="35000"/>
                  </a:schemeClr>
                </a:solidFill>
                <a:latin typeface="Arial" panose="020B0604020202020204" pitchFamily="34" charset="0"/>
                <a:cs typeface="Arial" panose="020B0604020202020204" pitchFamily="34" charset="0"/>
              </a:defRPr>
            </a:lvl4pPr>
            <a:lvl5pP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35573C-DEFD-4566-83C8-04CBCFF38FBB}"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822F7-C02D-45EF-8319-7CAB7E2AE4EE}" type="slidenum">
              <a:rPr lang="en-US" smtClean="0"/>
              <a:t>‹#›</a:t>
            </a:fld>
            <a:endParaRPr lang="en-US"/>
          </a:p>
        </p:txBody>
      </p:sp>
    </p:spTree>
    <p:extLst>
      <p:ext uri="{BB962C8B-B14F-4D97-AF65-F5344CB8AC3E}">
        <p14:creationId xmlns:p14="http://schemas.microsoft.com/office/powerpoint/2010/main" val="13585182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ccomplish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7150"/>
            <a:ext cx="8229600" cy="857250"/>
          </a:xfrm>
        </p:spPr>
        <p:txBody>
          <a:bodyPr>
            <a:normAutofit/>
          </a:bodyPr>
          <a:lstStyle>
            <a:lvl1pPr algn="l">
              <a:defRPr sz="320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200151"/>
            <a:ext cx="8229600" cy="3394472"/>
          </a:xfrm>
        </p:spPr>
        <p:txBody>
          <a:bodyPr>
            <a:normAutofit/>
          </a:bodyPr>
          <a:lstStyle>
            <a:lvl1pPr>
              <a:defRPr sz="2400">
                <a:solidFill>
                  <a:schemeClr val="tx1">
                    <a:lumMod val="65000"/>
                    <a:lumOff val="35000"/>
                  </a:schemeClr>
                </a:solidFill>
                <a:latin typeface="Arial" panose="020B0604020202020204" pitchFamily="34" charset="0"/>
                <a:cs typeface="Arial" panose="020B0604020202020204" pitchFamily="34" charset="0"/>
              </a:defRPr>
            </a:lvl1pPr>
            <a:lvl2pPr>
              <a:defRPr sz="2000">
                <a:solidFill>
                  <a:schemeClr val="tx1">
                    <a:lumMod val="65000"/>
                    <a:lumOff val="35000"/>
                  </a:schemeClr>
                </a:solidFill>
                <a:latin typeface="Arial" panose="020B0604020202020204" pitchFamily="34" charset="0"/>
                <a:cs typeface="Arial" panose="020B0604020202020204" pitchFamily="34" charset="0"/>
              </a:defRPr>
            </a:lvl2pPr>
            <a:lvl3pPr>
              <a:defRPr sz="1800">
                <a:solidFill>
                  <a:schemeClr val="tx1">
                    <a:lumMod val="65000"/>
                    <a:lumOff val="35000"/>
                  </a:schemeClr>
                </a:solidFill>
                <a:latin typeface="Arial" panose="020B0604020202020204" pitchFamily="34" charset="0"/>
                <a:cs typeface="Arial" panose="020B0604020202020204" pitchFamily="34" charset="0"/>
              </a:defRPr>
            </a:lvl3pPr>
            <a:lvl4pPr>
              <a:defRPr sz="1600">
                <a:solidFill>
                  <a:schemeClr val="tx1">
                    <a:lumMod val="65000"/>
                    <a:lumOff val="35000"/>
                  </a:schemeClr>
                </a:solidFill>
                <a:latin typeface="Arial" panose="020B0604020202020204" pitchFamily="34" charset="0"/>
                <a:cs typeface="Arial" panose="020B0604020202020204" pitchFamily="34" charset="0"/>
              </a:defRPr>
            </a:lvl4pPr>
            <a:lvl5pPr>
              <a:defRPr sz="16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35573C-DEFD-4566-83C8-04CBCFF38FBB}"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822F7-C02D-45EF-8319-7CAB7E2AE4EE}" type="slidenum">
              <a:rPr lang="en-US" smtClean="0"/>
              <a:t>‹#›</a:t>
            </a:fld>
            <a:endParaRPr lang="en-US"/>
          </a:p>
        </p:txBody>
      </p:sp>
    </p:spTree>
    <p:extLst>
      <p:ext uri="{BB962C8B-B14F-4D97-AF65-F5344CB8AC3E}">
        <p14:creationId xmlns:p14="http://schemas.microsoft.com/office/powerpoint/2010/main" val="5061977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6667F-0550-452D-B578-EA9601EE9A7F}" type="datetimeFigureOut">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8C573-B10A-4A0B-A7E2-147C702AA349}" type="slidenum">
              <a:rPr lang="en-US" smtClean="0"/>
              <a:t>‹#›</a:t>
            </a:fld>
            <a:endParaRPr lang="en-US"/>
          </a:p>
        </p:txBody>
      </p:sp>
    </p:spTree>
    <p:extLst>
      <p:ext uri="{BB962C8B-B14F-4D97-AF65-F5344CB8AC3E}">
        <p14:creationId xmlns:p14="http://schemas.microsoft.com/office/powerpoint/2010/main" val="377230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435573C-DEFD-4566-83C8-04CBCFF38FBB}" type="datetimeFigureOut">
              <a:rPr lang="en-US" smtClean="0"/>
              <a:t>9/15/2014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6822F7-C02D-45EF-8319-7CAB7E2AE4EE}" type="slidenum">
              <a:rPr lang="en-US" smtClean="0"/>
              <a:t>‹#›</a:t>
            </a:fld>
            <a:endParaRPr lang="en-US"/>
          </a:p>
        </p:txBody>
      </p:sp>
    </p:spTree>
    <p:extLst>
      <p:ext uri="{BB962C8B-B14F-4D97-AF65-F5344CB8AC3E}">
        <p14:creationId xmlns:p14="http://schemas.microsoft.com/office/powerpoint/2010/main" val="1774045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 id="2147483666"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Data Everywhere</a:t>
            </a:r>
            <a:endParaRPr lang="en-US" dirty="0"/>
          </a:p>
        </p:txBody>
      </p:sp>
      <p:sp>
        <p:nvSpPr>
          <p:cNvPr id="3" name="Subtitle 2"/>
          <p:cNvSpPr>
            <a:spLocks noGrp="1"/>
          </p:cNvSpPr>
          <p:nvPr>
            <p:ph type="subTitle" idx="1"/>
          </p:nvPr>
        </p:nvSpPr>
        <p:spPr/>
        <p:txBody>
          <a:bodyPr/>
          <a:lstStyle/>
          <a:p>
            <a:r>
              <a:rPr lang="en-US" smtClean="0"/>
              <a:t>Organizational Ideas</a:t>
            </a:r>
            <a:endParaRPr lang="en-US" dirty="0"/>
          </a:p>
        </p:txBody>
      </p:sp>
    </p:spTree>
    <p:extLst>
      <p:ext uri="{BB962C8B-B14F-4D97-AF65-F5344CB8AC3E}">
        <p14:creationId xmlns:p14="http://schemas.microsoft.com/office/powerpoint/2010/main" val="74620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14400" y="1123950"/>
            <a:ext cx="7253020" cy="3760783"/>
            <a:chOff x="213973" y="373083"/>
            <a:chExt cx="8163605" cy="4232933"/>
          </a:xfrm>
        </p:grpSpPr>
        <p:sp>
          <p:nvSpPr>
            <p:cNvPr id="32" name="TextBox 31"/>
            <p:cNvSpPr txBox="1"/>
            <p:nvPr/>
          </p:nvSpPr>
          <p:spPr>
            <a:xfrm>
              <a:off x="213973" y="1773258"/>
              <a:ext cx="1762805" cy="207749"/>
            </a:xfrm>
            <a:prstGeom prst="rect">
              <a:avLst/>
            </a:prstGeom>
            <a:noFill/>
          </p:spPr>
          <p:txBody>
            <a:bodyPr wrap="square" lIns="68580" tIns="34290" rIns="68580" bIns="34290" rtlCol="0">
              <a:spAutoFit/>
            </a:bodyPr>
            <a:lstStyle/>
            <a:p>
              <a:pPr algn="ctr"/>
              <a:r>
                <a:rPr lang="en-US" sz="900" b="1" dirty="0">
                  <a:solidFill>
                    <a:schemeClr val="bg1">
                      <a:lumMod val="50000"/>
                    </a:schemeClr>
                  </a:solidFill>
                  <a:latin typeface="Arial" panose="020B0604020202020204" pitchFamily="34" charset="0"/>
                  <a:cs typeface="Arial" panose="020B0604020202020204" pitchFamily="34" charset="0"/>
                </a:rPr>
                <a:t>Group Name:_________</a:t>
              </a:r>
            </a:p>
          </p:txBody>
        </p:sp>
        <p:grpSp>
          <p:nvGrpSpPr>
            <p:cNvPr id="21" name="Group 20"/>
            <p:cNvGrpSpPr/>
            <p:nvPr/>
          </p:nvGrpSpPr>
          <p:grpSpPr>
            <a:xfrm>
              <a:off x="213973" y="373083"/>
              <a:ext cx="8163605" cy="4232933"/>
              <a:chOff x="213973" y="373083"/>
              <a:chExt cx="8163605" cy="4232933"/>
            </a:xfrm>
          </p:grpSpPr>
          <p:sp>
            <p:nvSpPr>
              <p:cNvPr id="3" name="Oval 2"/>
              <p:cNvSpPr/>
              <p:nvPr/>
            </p:nvSpPr>
            <p:spPr>
              <a:xfrm>
                <a:off x="3483970" y="973449"/>
                <a:ext cx="1707154" cy="17071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00" b="1" dirty="0">
                    <a:solidFill>
                      <a:schemeClr val="bg1"/>
                    </a:solidFill>
                    <a:latin typeface="Arial" panose="020B0604020202020204" pitchFamily="34" charset="0"/>
                    <a:cs typeface="Arial" panose="020B0604020202020204" pitchFamily="34" charset="0"/>
                  </a:rPr>
                  <a:t>Organization</a:t>
                </a:r>
                <a:endParaRPr lang="en-US" sz="1600" b="1" dirty="0">
                  <a:solidFill>
                    <a:schemeClr val="bg1"/>
                  </a:solidFill>
                  <a:latin typeface="Arial" panose="020B0604020202020204" pitchFamily="34" charset="0"/>
                  <a:cs typeface="Arial" panose="020B0604020202020204" pitchFamily="34" charset="0"/>
                </a:endParaRPr>
              </a:p>
            </p:txBody>
          </p:sp>
          <p:sp>
            <p:nvSpPr>
              <p:cNvPr id="4" name="Oval 3"/>
              <p:cNvSpPr/>
              <p:nvPr/>
            </p:nvSpPr>
            <p:spPr>
              <a:xfrm>
                <a:off x="723900" y="623207"/>
                <a:ext cx="1162050" cy="1162050"/>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p>
            </p:txBody>
          </p:sp>
          <p:sp>
            <p:nvSpPr>
              <p:cNvPr id="5" name="Oval 4"/>
              <p:cNvSpPr/>
              <p:nvPr/>
            </p:nvSpPr>
            <p:spPr>
              <a:xfrm>
                <a:off x="723900" y="2019300"/>
                <a:ext cx="1162050" cy="1162050"/>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a:t>
                </a:r>
              </a:p>
              <a:p>
                <a:pPr algn="ctr"/>
                <a:r>
                  <a:rPr lang="en-US" sz="900" b="1" dirty="0">
                    <a:solidFill>
                      <a:schemeClr val="bg1">
                        <a:lumMod val="50000"/>
                      </a:schemeClr>
                    </a:solidFill>
                    <a:latin typeface="Arial" panose="020B0604020202020204" pitchFamily="34" charset="0"/>
                    <a:cs typeface="Arial" panose="020B0604020202020204" pitchFamily="34" charset="0"/>
                  </a:rPr>
                  <a:t>data</a:t>
                </a:r>
              </a:p>
            </p:txBody>
          </p:sp>
          <p:sp>
            <p:nvSpPr>
              <p:cNvPr id="6" name="Oval 5"/>
              <p:cNvSpPr/>
              <p:nvPr/>
            </p:nvSpPr>
            <p:spPr>
              <a:xfrm>
                <a:off x="723900" y="3415393"/>
                <a:ext cx="1162050" cy="1162050"/>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p>
            </p:txBody>
          </p:sp>
          <p:sp>
            <p:nvSpPr>
              <p:cNvPr id="7" name="Oval 6"/>
              <p:cNvSpPr/>
              <p:nvPr/>
            </p:nvSpPr>
            <p:spPr>
              <a:xfrm>
                <a:off x="7132876" y="651780"/>
                <a:ext cx="1162050" cy="1162050"/>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p>
            </p:txBody>
          </p:sp>
          <p:sp>
            <p:nvSpPr>
              <p:cNvPr id="8" name="Oval 7"/>
              <p:cNvSpPr/>
              <p:nvPr/>
            </p:nvSpPr>
            <p:spPr>
              <a:xfrm>
                <a:off x="7132876" y="2047873"/>
                <a:ext cx="1162050" cy="1162050"/>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p>
            </p:txBody>
          </p:sp>
          <p:sp>
            <p:nvSpPr>
              <p:cNvPr id="9" name="Oval 8"/>
              <p:cNvSpPr/>
              <p:nvPr/>
            </p:nvSpPr>
            <p:spPr>
              <a:xfrm>
                <a:off x="7132876" y="3443966"/>
                <a:ext cx="1162050" cy="1162050"/>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p>
            </p:txBody>
          </p:sp>
          <p:sp>
            <p:nvSpPr>
              <p:cNvPr id="10" name="Oval 9"/>
              <p:cNvSpPr/>
              <p:nvPr/>
            </p:nvSpPr>
            <p:spPr>
              <a:xfrm>
                <a:off x="3904799" y="3443966"/>
                <a:ext cx="1162050" cy="1162050"/>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p>
            </p:txBody>
          </p:sp>
          <p:sp>
            <p:nvSpPr>
              <p:cNvPr id="11" name="Oval 10"/>
              <p:cNvSpPr/>
              <p:nvPr/>
            </p:nvSpPr>
            <p:spPr>
              <a:xfrm>
                <a:off x="5518837" y="3443966"/>
                <a:ext cx="1162050" cy="1162050"/>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p>
            </p:txBody>
          </p:sp>
          <p:sp>
            <p:nvSpPr>
              <p:cNvPr id="12" name="Oval 11"/>
              <p:cNvSpPr/>
              <p:nvPr/>
            </p:nvSpPr>
            <p:spPr>
              <a:xfrm>
                <a:off x="2314349" y="3443966"/>
                <a:ext cx="1162050" cy="1162050"/>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a:t>
                </a:r>
              </a:p>
              <a:p>
                <a:pPr algn="ctr"/>
                <a:r>
                  <a:rPr lang="en-US" sz="900" b="1" dirty="0">
                    <a:solidFill>
                      <a:schemeClr val="bg1">
                        <a:lumMod val="50000"/>
                      </a:schemeClr>
                    </a:solidFill>
                    <a:latin typeface="Arial" panose="020B0604020202020204" pitchFamily="34" charset="0"/>
                    <a:cs typeface="Arial" panose="020B0604020202020204" pitchFamily="34" charset="0"/>
                  </a:rPr>
                  <a:t>data</a:t>
                </a:r>
              </a:p>
            </p:txBody>
          </p:sp>
          <p:cxnSp>
            <p:nvCxnSpPr>
              <p:cNvPr id="14" name="Straight Connector 13"/>
              <p:cNvCxnSpPr>
                <a:stCxn id="3" idx="2"/>
                <a:endCxn id="4" idx="6"/>
              </p:cNvCxnSpPr>
              <p:nvPr/>
            </p:nvCxnSpPr>
            <p:spPr>
              <a:xfrm flipH="1" flipV="1">
                <a:off x="1885951" y="1204233"/>
                <a:ext cx="1598019" cy="622794"/>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 idx="2"/>
                <a:endCxn id="5" idx="6"/>
              </p:cNvCxnSpPr>
              <p:nvPr/>
            </p:nvCxnSpPr>
            <p:spPr>
              <a:xfrm flipH="1">
                <a:off x="1885951" y="1827027"/>
                <a:ext cx="1598019" cy="773299"/>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3"/>
                <a:endCxn id="6" idx="7"/>
              </p:cNvCxnSpPr>
              <p:nvPr/>
            </p:nvCxnSpPr>
            <p:spPr>
              <a:xfrm flipH="1">
                <a:off x="1715773" y="2430596"/>
                <a:ext cx="2018205" cy="1154975"/>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 idx="3"/>
              </p:cNvCxnSpPr>
              <p:nvPr/>
            </p:nvCxnSpPr>
            <p:spPr>
              <a:xfrm flipH="1">
                <a:off x="3086100" y="2430596"/>
                <a:ext cx="647878" cy="1093649"/>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4"/>
                <a:endCxn id="10" idx="0"/>
              </p:cNvCxnSpPr>
              <p:nvPr/>
            </p:nvCxnSpPr>
            <p:spPr>
              <a:xfrm>
                <a:off x="4337548" y="2680604"/>
                <a:ext cx="148277" cy="763362"/>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 idx="5"/>
              </p:cNvCxnSpPr>
              <p:nvPr/>
            </p:nvCxnSpPr>
            <p:spPr>
              <a:xfrm>
                <a:off x="4941117" y="2430596"/>
                <a:ext cx="821057" cy="1093649"/>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3" idx="5"/>
                <a:endCxn id="9" idx="1"/>
              </p:cNvCxnSpPr>
              <p:nvPr/>
            </p:nvCxnSpPr>
            <p:spPr>
              <a:xfrm>
                <a:off x="4941117" y="2430596"/>
                <a:ext cx="2361937" cy="1183547"/>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 idx="6"/>
                <a:endCxn id="8" idx="2"/>
              </p:cNvCxnSpPr>
              <p:nvPr/>
            </p:nvCxnSpPr>
            <p:spPr>
              <a:xfrm>
                <a:off x="5191125" y="1827027"/>
                <a:ext cx="1941752" cy="801871"/>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3" idx="6"/>
                <a:endCxn id="7" idx="2"/>
              </p:cNvCxnSpPr>
              <p:nvPr/>
            </p:nvCxnSpPr>
            <p:spPr>
              <a:xfrm flipV="1">
                <a:off x="5191125" y="1232806"/>
                <a:ext cx="1941752" cy="594221"/>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3973" y="373083"/>
                <a:ext cx="1762805" cy="207749"/>
              </a:xfrm>
              <a:prstGeom prst="rect">
                <a:avLst/>
              </a:prstGeom>
              <a:noFill/>
            </p:spPr>
            <p:txBody>
              <a:bodyPr wrap="square" lIns="68580" tIns="34290" rIns="68580" bIns="34290" rtlCol="0">
                <a:spAutoFit/>
              </a:bodyPr>
              <a:lstStyle/>
              <a:p>
                <a:pPr algn="ctr"/>
                <a:r>
                  <a:rPr lang="en-US" sz="900" b="1" dirty="0">
                    <a:solidFill>
                      <a:schemeClr val="bg1">
                        <a:lumMod val="50000"/>
                      </a:schemeClr>
                    </a:solidFill>
                    <a:latin typeface="Arial" panose="020B0604020202020204" pitchFamily="34" charset="0"/>
                    <a:cs typeface="Arial" panose="020B0604020202020204" pitchFamily="34" charset="0"/>
                  </a:rPr>
                  <a:t>Group Name:_________</a:t>
                </a:r>
              </a:p>
            </p:txBody>
          </p:sp>
          <p:sp>
            <p:nvSpPr>
              <p:cNvPr id="33" name="TextBox 32"/>
              <p:cNvSpPr txBox="1"/>
              <p:nvPr/>
            </p:nvSpPr>
            <p:spPr>
              <a:xfrm>
                <a:off x="213973" y="3173433"/>
                <a:ext cx="1762805" cy="238527"/>
              </a:xfrm>
              <a:prstGeom prst="rect">
                <a:avLst/>
              </a:prstGeom>
              <a:noFill/>
            </p:spPr>
            <p:txBody>
              <a:bodyPr wrap="square" lIns="68580" tIns="34290" rIns="68580" bIns="34290" rtlCol="0">
                <a:spAutoFit/>
              </a:bodyPr>
              <a:lstStyle/>
              <a:p>
                <a:pPr algn="ctr"/>
                <a:r>
                  <a:rPr lang="en-US" sz="900" b="1" dirty="0">
                    <a:solidFill>
                      <a:schemeClr val="bg1">
                        <a:lumMod val="50000"/>
                      </a:schemeClr>
                    </a:solidFill>
                    <a:latin typeface="Arial" panose="020B0604020202020204" pitchFamily="34" charset="0"/>
                    <a:cs typeface="Arial" panose="020B0604020202020204" pitchFamily="34" charset="0"/>
                  </a:rPr>
                  <a:t>Group</a:t>
                </a:r>
                <a:r>
                  <a:rPr lang="en-US" sz="1100" dirty="0"/>
                  <a:t> </a:t>
                </a:r>
                <a:r>
                  <a:rPr lang="en-US" sz="900" b="1" dirty="0">
                    <a:solidFill>
                      <a:schemeClr val="bg1">
                        <a:lumMod val="50000"/>
                      </a:schemeClr>
                    </a:solidFill>
                    <a:latin typeface="Arial" panose="020B0604020202020204" pitchFamily="34" charset="0"/>
                    <a:cs typeface="Arial" panose="020B0604020202020204" pitchFamily="34" charset="0"/>
                  </a:rPr>
                  <a:t>Name:_________</a:t>
                </a:r>
              </a:p>
            </p:txBody>
          </p:sp>
          <p:sp>
            <p:nvSpPr>
              <p:cNvPr id="34" name="TextBox 33"/>
              <p:cNvSpPr txBox="1"/>
              <p:nvPr/>
            </p:nvSpPr>
            <p:spPr>
              <a:xfrm>
                <a:off x="1796028" y="3210750"/>
                <a:ext cx="1762805" cy="207749"/>
              </a:xfrm>
              <a:prstGeom prst="rect">
                <a:avLst/>
              </a:prstGeom>
              <a:noFill/>
            </p:spPr>
            <p:txBody>
              <a:bodyPr wrap="square" lIns="68580" tIns="34290" rIns="68580" bIns="34290" rtlCol="0">
                <a:spAutoFit/>
              </a:bodyPr>
              <a:lstStyle/>
              <a:p>
                <a:pPr algn="ctr"/>
                <a:r>
                  <a:rPr lang="en-US" sz="900" b="1" dirty="0">
                    <a:solidFill>
                      <a:schemeClr val="bg1">
                        <a:lumMod val="50000"/>
                      </a:schemeClr>
                    </a:solidFill>
                    <a:latin typeface="Arial" panose="020B0604020202020204" pitchFamily="34" charset="0"/>
                    <a:cs typeface="Arial" panose="020B0604020202020204" pitchFamily="34" charset="0"/>
                  </a:rPr>
                  <a:t>Group Name:_________</a:t>
                </a:r>
              </a:p>
            </p:txBody>
          </p:sp>
          <p:sp>
            <p:nvSpPr>
              <p:cNvPr id="35" name="TextBox 34"/>
              <p:cNvSpPr txBox="1"/>
              <p:nvPr/>
            </p:nvSpPr>
            <p:spPr>
              <a:xfrm>
                <a:off x="3417926" y="3202274"/>
                <a:ext cx="1762805" cy="207749"/>
              </a:xfrm>
              <a:prstGeom prst="rect">
                <a:avLst/>
              </a:prstGeom>
              <a:noFill/>
            </p:spPr>
            <p:txBody>
              <a:bodyPr wrap="square" lIns="68580" tIns="34290" rIns="68580" bIns="34290" rtlCol="0">
                <a:spAutoFit/>
              </a:bodyPr>
              <a:lstStyle/>
              <a:p>
                <a:pPr algn="ctr"/>
                <a:r>
                  <a:rPr lang="en-US" sz="900" b="1" dirty="0">
                    <a:solidFill>
                      <a:schemeClr val="bg1">
                        <a:lumMod val="50000"/>
                      </a:schemeClr>
                    </a:solidFill>
                    <a:latin typeface="Arial" panose="020B0604020202020204" pitchFamily="34" charset="0"/>
                    <a:cs typeface="Arial" panose="020B0604020202020204" pitchFamily="34" charset="0"/>
                  </a:rPr>
                  <a:t>Group Name:_________</a:t>
                </a:r>
              </a:p>
            </p:txBody>
          </p:sp>
          <p:sp>
            <p:nvSpPr>
              <p:cNvPr id="36" name="TextBox 35"/>
              <p:cNvSpPr txBox="1"/>
              <p:nvPr/>
            </p:nvSpPr>
            <p:spPr>
              <a:xfrm>
                <a:off x="5006913" y="3218331"/>
                <a:ext cx="1762805" cy="207749"/>
              </a:xfrm>
              <a:prstGeom prst="rect">
                <a:avLst/>
              </a:prstGeom>
              <a:noFill/>
            </p:spPr>
            <p:txBody>
              <a:bodyPr wrap="square" lIns="68580" tIns="34290" rIns="68580" bIns="34290" rtlCol="0">
                <a:spAutoFit/>
              </a:bodyPr>
              <a:lstStyle/>
              <a:p>
                <a:pPr algn="ctr"/>
                <a:r>
                  <a:rPr lang="en-US" sz="900" b="1" dirty="0">
                    <a:solidFill>
                      <a:schemeClr val="bg1">
                        <a:lumMod val="50000"/>
                      </a:schemeClr>
                    </a:solidFill>
                    <a:latin typeface="Arial" panose="020B0604020202020204" pitchFamily="34" charset="0"/>
                    <a:cs typeface="Arial" panose="020B0604020202020204" pitchFamily="34" charset="0"/>
                  </a:rPr>
                  <a:t>Group Name:_________</a:t>
                </a:r>
              </a:p>
            </p:txBody>
          </p:sp>
          <p:sp>
            <p:nvSpPr>
              <p:cNvPr id="37" name="TextBox 36"/>
              <p:cNvSpPr txBox="1"/>
              <p:nvPr/>
            </p:nvSpPr>
            <p:spPr>
              <a:xfrm>
                <a:off x="6614773" y="373083"/>
                <a:ext cx="1762805" cy="238527"/>
              </a:xfrm>
              <a:prstGeom prst="rect">
                <a:avLst/>
              </a:prstGeom>
              <a:noFill/>
            </p:spPr>
            <p:txBody>
              <a:bodyPr wrap="square" lIns="68580" tIns="34290" rIns="68580" bIns="34290" rtlCol="0">
                <a:spAutoFit/>
              </a:bodyPr>
              <a:lstStyle/>
              <a:p>
                <a:r>
                  <a:rPr lang="en-US" sz="900" b="1" dirty="0">
                    <a:solidFill>
                      <a:schemeClr val="bg1">
                        <a:lumMod val="50000"/>
                      </a:schemeClr>
                    </a:solidFill>
                    <a:latin typeface="Arial" panose="020B0604020202020204" pitchFamily="34" charset="0"/>
                    <a:cs typeface="Arial" panose="020B0604020202020204" pitchFamily="34" charset="0"/>
                  </a:rPr>
                  <a:t>Group Name:_________</a:t>
                </a:r>
              </a:p>
            </p:txBody>
          </p:sp>
          <p:sp>
            <p:nvSpPr>
              <p:cNvPr id="38" name="TextBox 37"/>
              <p:cNvSpPr txBox="1"/>
              <p:nvPr/>
            </p:nvSpPr>
            <p:spPr>
              <a:xfrm>
                <a:off x="6614773" y="1773258"/>
                <a:ext cx="1762805" cy="207749"/>
              </a:xfrm>
              <a:prstGeom prst="rect">
                <a:avLst/>
              </a:prstGeom>
              <a:noFill/>
            </p:spPr>
            <p:txBody>
              <a:bodyPr wrap="square" lIns="68580" tIns="34290" rIns="68580" bIns="34290" rtlCol="0">
                <a:spAutoFit/>
              </a:bodyPr>
              <a:lstStyle/>
              <a:p>
                <a:pPr algn="ctr"/>
                <a:r>
                  <a:rPr lang="en-US" sz="900" b="1" dirty="0">
                    <a:solidFill>
                      <a:schemeClr val="bg1">
                        <a:lumMod val="50000"/>
                      </a:schemeClr>
                    </a:solidFill>
                    <a:latin typeface="Arial" panose="020B0604020202020204" pitchFamily="34" charset="0"/>
                    <a:cs typeface="Arial" panose="020B0604020202020204" pitchFamily="34" charset="0"/>
                  </a:rPr>
                  <a:t>Group Name:_________</a:t>
                </a:r>
              </a:p>
            </p:txBody>
          </p:sp>
          <p:sp>
            <p:nvSpPr>
              <p:cNvPr id="39" name="TextBox 38"/>
              <p:cNvSpPr txBox="1"/>
              <p:nvPr/>
            </p:nvSpPr>
            <p:spPr>
              <a:xfrm>
                <a:off x="6614773" y="3173433"/>
                <a:ext cx="1762805" cy="207749"/>
              </a:xfrm>
              <a:prstGeom prst="rect">
                <a:avLst/>
              </a:prstGeom>
              <a:noFill/>
            </p:spPr>
            <p:txBody>
              <a:bodyPr wrap="square" lIns="68580" tIns="34290" rIns="68580" bIns="34290" rtlCol="0">
                <a:spAutoFit/>
              </a:bodyPr>
              <a:lstStyle/>
              <a:p>
                <a:pPr algn="ctr"/>
                <a:r>
                  <a:rPr lang="en-US" sz="900" b="1" dirty="0">
                    <a:solidFill>
                      <a:schemeClr val="bg1">
                        <a:lumMod val="50000"/>
                      </a:schemeClr>
                    </a:solidFill>
                    <a:latin typeface="Arial" panose="020B0604020202020204" pitchFamily="34" charset="0"/>
                    <a:cs typeface="Arial" panose="020B0604020202020204" pitchFamily="34" charset="0"/>
                  </a:rPr>
                  <a:t>Group Name:_________</a:t>
                </a:r>
              </a:p>
            </p:txBody>
          </p:sp>
        </p:grpSp>
      </p:grpSp>
      <p:sp>
        <p:nvSpPr>
          <p:cNvPr id="13" name="Title 12"/>
          <p:cNvSpPr>
            <a:spLocks noGrp="1"/>
          </p:cNvSpPr>
          <p:nvPr>
            <p:ph type="title" idx="4294967295"/>
          </p:nvPr>
        </p:nvSpPr>
        <p:spPr>
          <a:xfrm>
            <a:off x="228600" y="57150"/>
            <a:ext cx="8915400" cy="857250"/>
          </a:xfrm>
        </p:spPr>
        <p:txBody>
          <a:bodyPr>
            <a:normAutofit/>
          </a:bodyPr>
          <a:lstStyle/>
          <a:p>
            <a:pPr algn="l"/>
            <a:r>
              <a:rPr lang="en-US" sz="3200" dirty="0">
                <a:solidFill>
                  <a:schemeClr val="tx1">
                    <a:lumMod val="65000"/>
                    <a:lumOff val="35000"/>
                  </a:schemeClr>
                </a:solidFill>
                <a:latin typeface="Arial" panose="020B0604020202020204" pitchFamily="34" charset="0"/>
                <a:cs typeface="Arial" panose="020B0604020202020204" pitchFamily="34" charset="0"/>
              </a:rPr>
              <a:t>White Board Activity</a:t>
            </a:r>
            <a:endParaRPr lang="en-US"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122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73842148"/>
              </p:ext>
            </p:extLst>
          </p:nvPr>
        </p:nvGraphicFramePr>
        <p:xfrm>
          <a:off x="2414588" y="895350"/>
          <a:ext cx="4314825" cy="3026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552450" y="1712469"/>
            <a:ext cx="1095375" cy="1095375"/>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endParaRPr lang="en-US" sz="900" b="1" dirty="0">
              <a:solidFill>
                <a:schemeClr val="bg1">
                  <a:lumMod val="50000"/>
                </a:schemeClr>
              </a:solidFill>
              <a:latin typeface="Arial" panose="020B0604020202020204" pitchFamily="34" charset="0"/>
              <a:cs typeface="Arial" panose="020B0604020202020204" pitchFamily="34" charset="0"/>
            </a:endParaRPr>
          </a:p>
        </p:txBody>
      </p:sp>
      <p:sp>
        <p:nvSpPr>
          <p:cNvPr id="5" name="Oval 4"/>
          <p:cNvSpPr/>
          <p:nvPr/>
        </p:nvSpPr>
        <p:spPr>
          <a:xfrm>
            <a:off x="552450" y="3204482"/>
            <a:ext cx="1095375" cy="1095375"/>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endParaRPr lang="en-US" sz="900" b="1" dirty="0">
              <a:solidFill>
                <a:schemeClr val="bg1">
                  <a:lumMod val="50000"/>
                </a:schemeClr>
              </a:solidFill>
              <a:latin typeface="Arial" panose="020B0604020202020204" pitchFamily="34" charset="0"/>
              <a:cs typeface="Arial" panose="020B0604020202020204" pitchFamily="34" charset="0"/>
            </a:endParaRPr>
          </a:p>
        </p:txBody>
      </p:sp>
      <p:sp>
        <p:nvSpPr>
          <p:cNvPr id="6" name="Oval 5"/>
          <p:cNvSpPr/>
          <p:nvPr/>
        </p:nvSpPr>
        <p:spPr>
          <a:xfrm>
            <a:off x="7343775" y="3204482"/>
            <a:ext cx="1095375" cy="1095375"/>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endParaRPr lang="en-US" sz="900" b="1" dirty="0">
              <a:solidFill>
                <a:schemeClr val="bg1">
                  <a:lumMod val="50000"/>
                </a:schemeClr>
              </a:solidFill>
              <a:latin typeface="Arial" panose="020B0604020202020204" pitchFamily="34" charset="0"/>
              <a:cs typeface="Arial" panose="020B0604020202020204" pitchFamily="34" charset="0"/>
            </a:endParaRPr>
          </a:p>
        </p:txBody>
      </p:sp>
      <p:sp>
        <p:nvSpPr>
          <p:cNvPr id="7" name="Oval 6"/>
          <p:cNvSpPr/>
          <p:nvPr/>
        </p:nvSpPr>
        <p:spPr>
          <a:xfrm>
            <a:off x="7343775" y="1712469"/>
            <a:ext cx="1095375" cy="1095375"/>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endParaRPr lang="en-US" sz="900" b="1" dirty="0">
              <a:solidFill>
                <a:schemeClr val="bg1">
                  <a:lumMod val="50000"/>
                </a:schemeClr>
              </a:solidFill>
              <a:latin typeface="Arial" panose="020B0604020202020204" pitchFamily="34" charset="0"/>
              <a:cs typeface="Arial" panose="020B0604020202020204" pitchFamily="34" charset="0"/>
            </a:endParaRPr>
          </a:p>
        </p:txBody>
      </p:sp>
      <p:cxnSp>
        <p:nvCxnSpPr>
          <p:cNvPr id="9" name="Straight Connector 8"/>
          <p:cNvCxnSpPr>
            <a:endCxn id="4" idx="6"/>
          </p:cNvCxnSpPr>
          <p:nvPr/>
        </p:nvCxnSpPr>
        <p:spPr>
          <a:xfrm flipH="1" flipV="1">
            <a:off x="1647825" y="2260157"/>
            <a:ext cx="1581150" cy="364662"/>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6"/>
          </p:cNvCxnSpPr>
          <p:nvPr/>
        </p:nvCxnSpPr>
        <p:spPr>
          <a:xfrm flipH="1">
            <a:off x="1647825" y="3080657"/>
            <a:ext cx="790575" cy="671513"/>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6" idx="2"/>
          </p:cNvCxnSpPr>
          <p:nvPr/>
        </p:nvCxnSpPr>
        <p:spPr>
          <a:xfrm>
            <a:off x="6572250" y="3080657"/>
            <a:ext cx="771525" cy="671513"/>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idx="4294967295"/>
          </p:nvPr>
        </p:nvSpPr>
        <p:spPr>
          <a:xfrm>
            <a:off x="228600" y="57150"/>
            <a:ext cx="8915400" cy="857250"/>
          </a:xfrm>
        </p:spPr>
        <p:txBody>
          <a:bodyPr>
            <a:normAutofit/>
          </a:bodyPr>
          <a:lstStyle/>
          <a:p>
            <a:pPr algn="l"/>
            <a:r>
              <a:rPr lang="en-US" sz="3200" dirty="0" smtClean="0">
                <a:solidFill>
                  <a:schemeClr val="tx1">
                    <a:lumMod val="65000"/>
                    <a:lumOff val="35000"/>
                  </a:schemeClr>
                </a:solidFill>
                <a:latin typeface="Arial" panose="020B0604020202020204" pitchFamily="34" charset="0"/>
                <a:cs typeface="Arial" panose="020B0604020202020204" pitchFamily="34" charset="0"/>
              </a:rPr>
              <a:t>Organization </a:t>
            </a:r>
            <a:r>
              <a:rPr lang="en-US" sz="3200" dirty="0">
                <a:solidFill>
                  <a:schemeClr val="tx1">
                    <a:lumMod val="65000"/>
                    <a:lumOff val="35000"/>
                  </a:schemeClr>
                </a:solidFill>
                <a:latin typeface="Arial" panose="020B0604020202020204" pitchFamily="34" charset="0"/>
                <a:cs typeface="Arial" panose="020B0604020202020204" pitchFamily="34" charset="0"/>
              </a:rPr>
              <a:t>Chart </a:t>
            </a:r>
            <a:r>
              <a:rPr lang="en-US" sz="3200" dirty="0">
                <a:solidFill>
                  <a:schemeClr val="tx1">
                    <a:lumMod val="65000"/>
                    <a:lumOff val="35000"/>
                  </a:schemeClr>
                </a:solidFill>
                <a:latin typeface="Arial" panose="020B0604020202020204" pitchFamily="34" charset="0"/>
                <a:cs typeface="Arial" panose="020B0604020202020204" pitchFamily="34" charset="0"/>
              </a:rPr>
              <a:t>Activity</a:t>
            </a:r>
          </a:p>
        </p:txBody>
      </p:sp>
      <p:cxnSp>
        <p:nvCxnSpPr>
          <p:cNvPr id="14" name="Straight Connector 13"/>
          <p:cNvCxnSpPr>
            <a:stCxn id="7" idx="2"/>
          </p:cNvCxnSpPr>
          <p:nvPr/>
        </p:nvCxnSpPr>
        <p:spPr>
          <a:xfrm flipH="1" flipV="1">
            <a:off x="5105402" y="1581151"/>
            <a:ext cx="2238373" cy="679006"/>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035048" y="3897431"/>
            <a:ext cx="1095375" cy="1095375"/>
          </a:xfrm>
          <a:prstGeom prst="ellipse">
            <a:avLst/>
          </a:prstGeom>
          <a:solidFill>
            <a:srgbClr val="78D0E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900" b="1" dirty="0">
                <a:solidFill>
                  <a:schemeClr val="bg1">
                    <a:lumMod val="50000"/>
                  </a:schemeClr>
                </a:solidFill>
                <a:latin typeface="Arial" panose="020B0604020202020204" pitchFamily="34" charset="0"/>
                <a:cs typeface="Arial" panose="020B0604020202020204" pitchFamily="34" charset="0"/>
              </a:rPr>
              <a:t>Location data</a:t>
            </a:r>
            <a:endParaRPr lang="en-US" sz="900" b="1" dirty="0">
              <a:solidFill>
                <a:schemeClr val="bg1">
                  <a:lumMod val="50000"/>
                </a:schemeClr>
              </a:solidFill>
              <a:latin typeface="Arial" panose="020B0604020202020204" pitchFamily="34" charset="0"/>
              <a:cs typeface="Arial" panose="020B0604020202020204" pitchFamily="34" charset="0"/>
            </a:endParaRPr>
          </a:p>
        </p:txBody>
      </p:sp>
      <p:cxnSp>
        <p:nvCxnSpPr>
          <p:cNvPr id="25" name="Straight Connector 24"/>
          <p:cNvCxnSpPr>
            <a:endCxn id="24" idx="0"/>
          </p:cNvCxnSpPr>
          <p:nvPr/>
        </p:nvCxnSpPr>
        <p:spPr>
          <a:xfrm>
            <a:off x="4582735" y="3646796"/>
            <a:ext cx="1" cy="250635"/>
          </a:xfrm>
          <a:prstGeom prst="line">
            <a:avLst/>
          </a:prstGeom>
          <a:ln w="19050">
            <a:solidFill>
              <a:srgbClr val="A2DD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858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15151986"/>
              </p:ext>
            </p:extLst>
          </p:nvPr>
        </p:nvGraphicFramePr>
        <p:xfrm>
          <a:off x="228601" y="1200150"/>
          <a:ext cx="8686798" cy="3581400"/>
        </p:xfrm>
        <a:graphic>
          <a:graphicData uri="http://schemas.openxmlformats.org/drawingml/2006/table">
            <a:tbl>
              <a:tblPr firstRow="1" bandRow="1">
                <a:tableStyleId>{5C22544A-7EE6-4342-B048-85BDC9FD1C3A}</a:tableStyleId>
              </a:tblPr>
              <a:tblGrid>
                <a:gridCol w="1457022"/>
                <a:gridCol w="903738"/>
                <a:gridCol w="952587"/>
                <a:gridCol w="917307"/>
                <a:gridCol w="793056"/>
                <a:gridCol w="774648"/>
                <a:gridCol w="912704"/>
                <a:gridCol w="998606"/>
                <a:gridCol w="977130"/>
              </a:tblGrid>
              <a:tr h="480060">
                <a:tc>
                  <a:txBody>
                    <a:bodyPr/>
                    <a:lstStyle/>
                    <a:p>
                      <a:r>
                        <a:rPr lang="en-US" sz="1400" dirty="0" smtClean="0"/>
                        <a:t>Department</a:t>
                      </a:r>
                      <a:endParaRPr lang="en-US" sz="1400" dirty="0"/>
                    </a:p>
                  </a:txBody>
                  <a:tcPr marL="68580" marR="68580" marT="34290" marB="34290">
                    <a:solidFill>
                      <a:schemeClr val="accent6"/>
                    </a:solidFill>
                  </a:tcPr>
                </a:tc>
                <a:tc>
                  <a:txBody>
                    <a:bodyPr/>
                    <a:lstStyle/>
                    <a:p>
                      <a:r>
                        <a:rPr lang="en-US" sz="1400" dirty="0" smtClean="0"/>
                        <a:t>Type of data</a:t>
                      </a:r>
                      <a:endParaRPr lang="en-US" sz="1400" dirty="0"/>
                    </a:p>
                  </a:txBody>
                  <a:tcPr marL="68580" marR="68580" marT="34290" marB="34290">
                    <a:solidFill>
                      <a:srgbClr val="78D0EA"/>
                    </a:solidFill>
                  </a:tcPr>
                </a:tc>
                <a:tc>
                  <a:txBody>
                    <a:bodyPr/>
                    <a:lstStyle/>
                    <a:p>
                      <a:r>
                        <a:rPr lang="en-US" sz="1400" dirty="0" smtClean="0"/>
                        <a:t>Type of data</a:t>
                      </a:r>
                      <a:endParaRPr lang="en-US" sz="1400" dirty="0"/>
                    </a:p>
                  </a:txBody>
                  <a:tcPr marL="68580" marR="68580" marT="34290" marB="34290">
                    <a:solidFill>
                      <a:srgbClr val="78D0EA"/>
                    </a:solidFill>
                  </a:tcPr>
                </a:tc>
                <a:tc>
                  <a:txBody>
                    <a:bodyPr/>
                    <a:lstStyle/>
                    <a:p>
                      <a:r>
                        <a:rPr lang="en-US" sz="1400" dirty="0" smtClean="0"/>
                        <a:t>Type of data</a:t>
                      </a:r>
                      <a:endParaRPr lang="en-US" sz="1400" dirty="0"/>
                    </a:p>
                  </a:txBody>
                  <a:tcPr marL="68580" marR="68580" marT="34290" marB="34290">
                    <a:solidFill>
                      <a:srgbClr val="78D0EA"/>
                    </a:solidFill>
                  </a:tcPr>
                </a:tc>
                <a:tc>
                  <a:txBody>
                    <a:bodyPr/>
                    <a:lstStyle/>
                    <a:p>
                      <a:r>
                        <a:rPr lang="en-US" sz="1400" dirty="0" smtClean="0"/>
                        <a:t>Type of data</a:t>
                      </a:r>
                      <a:endParaRPr lang="en-US" sz="1400" dirty="0"/>
                    </a:p>
                  </a:txBody>
                  <a:tcPr marL="68580" marR="68580" marT="34290" marB="34290">
                    <a:solidFill>
                      <a:srgbClr val="78D0EA"/>
                    </a:solidFill>
                  </a:tcPr>
                </a:tc>
                <a:tc>
                  <a:txBody>
                    <a:bodyPr/>
                    <a:lstStyle/>
                    <a:p>
                      <a:r>
                        <a:rPr lang="en-US" sz="1400" dirty="0" smtClean="0"/>
                        <a:t>Type of data</a:t>
                      </a:r>
                      <a:endParaRPr lang="en-US" sz="1400" dirty="0"/>
                    </a:p>
                  </a:txBody>
                  <a:tcPr marL="68580" marR="68580" marT="34290" marB="34290">
                    <a:solidFill>
                      <a:srgbClr val="78D0EA"/>
                    </a:solidFill>
                  </a:tcPr>
                </a:tc>
                <a:tc>
                  <a:txBody>
                    <a:bodyPr/>
                    <a:lstStyle/>
                    <a:p>
                      <a:r>
                        <a:rPr lang="en-US" sz="1400" dirty="0" smtClean="0"/>
                        <a:t>Type of data</a:t>
                      </a:r>
                      <a:endParaRPr lang="en-US" sz="1400" dirty="0"/>
                    </a:p>
                  </a:txBody>
                  <a:tcPr marL="68580" marR="68580" marT="34290" marB="34290">
                    <a:solidFill>
                      <a:srgbClr val="78D0EA"/>
                    </a:solidFill>
                  </a:tcPr>
                </a:tc>
                <a:tc>
                  <a:txBody>
                    <a:bodyPr/>
                    <a:lstStyle/>
                    <a:p>
                      <a:r>
                        <a:rPr lang="en-US" sz="1400" dirty="0" smtClean="0"/>
                        <a:t>Type of data</a:t>
                      </a:r>
                      <a:endParaRPr lang="en-US" sz="1400" dirty="0"/>
                    </a:p>
                  </a:txBody>
                  <a:tcPr marL="68580" marR="68580" marT="34290" marB="34290">
                    <a:solidFill>
                      <a:srgbClr val="78D0EA"/>
                    </a:solidFill>
                  </a:tcPr>
                </a:tc>
                <a:tc>
                  <a:txBody>
                    <a:bodyPr/>
                    <a:lstStyle/>
                    <a:p>
                      <a:r>
                        <a:rPr lang="en-US" sz="1400" dirty="0" smtClean="0"/>
                        <a:t>Type of data</a:t>
                      </a:r>
                      <a:endParaRPr lang="en-US" sz="1400" dirty="0"/>
                    </a:p>
                  </a:txBody>
                  <a:tcPr marL="68580" marR="68580" marT="34290" marB="34290">
                    <a:solidFill>
                      <a:srgbClr val="78D0EA"/>
                    </a:solidFill>
                  </a:tcPr>
                </a:tc>
              </a:tr>
              <a:tr h="342900">
                <a:tc>
                  <a:txBody>
                    <a:bodyPr/>
                    <a:lstStyle/>
                    <a:p>
                      <a:endParaRPr lang="en-US" sz="1400" dirty="0"/>
                    </a:p>
                  </a:txBody>
                  <a:tcPr marL="68580" marR="68580" marT="34290" marB="34290">
                    <a:solidFill>
                      <a:schemeClr val="accent6">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r>
              <a:tr h="342900">
                <a:tc>
                  <a:txBody>
                    <a:bodyPr/>
                    <a:lstStyle/>
                    <a:p>
                      <a:endParaRPr lang="en-US" sz="1400" dirty="0"/>
                    </a:p>
                  </a:txBody>
                  <a:tcPr marL="68580" marR="68580" marT="34290" marB="34290">
                    <a:solidFill>
                      <a:schemeClr val="accent6">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r>
              <a:tr h="342900">
                <a:tc>
                  <a:txBody>
                    <a:bodyPr/>
                    <a:lstStyle/>
                    <a:p>
                      <a:endParaRPr lang="en-US" sz="1400" kern="1200" dirty="0">
                        <a:solidFill>
                          <a:schemeClr val="dk1"/>
                        </a:solidFill>
                        <a:latin typeface="+mn-lt"/>
                        <a:ea typeface="+mn-ea"/>
                        <a:cs typeface="+mn-cs"/>
                      </a:endParaRPr>
                    </a:p>
                  </a:txBody>
                  <a:tcPr marL="68580" marR="68580" marT="34290" marB="34290">
                    <a:solidFill>
                      <a:schemeClr val="accent6">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r>
              <a:tr h="342900">
                <a:tc>
                  <a:txBody>
                    <a:bodyPr/>
                    <a:lstStyle/>
                    <a:p>
                      <a:pPr marL="0" algn="l" defTabSz="914400" rtl="0" eaLnBrk="1" latinLnBrk="0" hangingPunct="1"/>
                      <a:endParaRPr lang="en-US" sz="1400" kern="1200" dirty="0">
                        <a:solidFill>
                          <a:schemeClr val="dk1"/>
                        </a:solidFill>
                        <a:latin typeface="+mn-lt"/>
                        <a:ea typeface="+mn-ea"/>
                        <a:cs typeface="+mn-cs"/>
                      </a:endParaRPr>
                    </a:p>
                  </a:txBody>
                  <a:tcPr marL="68580" marR="68580" marT="34290" marB="34290">
                    <a:solidFill>
                      <a:schemeClr val="accent6">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r>
              <a:tr h="342900">
                <a:tc>
                  <a:txBody>
                    <a:bodyPr/>
                    <a:lstStyle/>
                    <a:p>
                      <a:pPr marL="0" algn="l" defTabSz="914400" rtl="0" eaLnBrk="1" latinLnBrk="0" hangingPunct="1"/>
                      <a:endParaRPr lang="en-US" sz="1400" kern="1200" dirty="0">
                        <a:solidFill>
                          <a:schemeClr val="dk1"/>
                        </a:solidFill>
                        <a:latin typeface="+mn-lt"/>
                        <a:ea typeface="+mn-ea"/>
                        <a:cs typeface="+mn-cs"/>
                      </a:endParaRPr>
                    </a:p>
                  </a:txBody>
                  <a:tcPr marL="68580" marR="68580" marT="34290" marB="34290">
                    <a:solidFill>
                      <a:schemeClr val="accent6">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r>
              <a:tr h="342900">
                <a:tc>
                  <a:txBody>
                    <a:bodyPr/>
                    <a:lstStyle/>
                    <a:p>
                      <a:endParaRPr lang="en-US" sz="1400" dirty="0"/>
                    </a:p>
                  </a:txBody>
                  <a:tcPr marL="68580" marR="68580" marT="34290" marB="34290">
                    <a:solidFill>
                      <a:schemeClr val="accent6">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r>
              <a:tr h="342900">
                <a:tc>
                  <a:txBody>
                    <a:bodyPr/>
                    <a:lstStyle/>
                    <a:p>
                      <a:endParaRPr lang="en-US" sz="1400" dirty="0"/>
                    </a:p>
                  </a:txBody>
                  <a:tcPr marL="68580" marR="68580" marT="34290" marB="34290">
                    <a:solidFill>
                      <a:schemeClr val="accent6">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r>
              <a:tr h="342900">
                <a:tc>
                  <a:txBody>
                    <a:bodyPr/>
                    <a:lstStyle/>
                    <a:p>
                      <a:endParaRPr lang="en-US" sz="1400" dirty="0"/>
                    </a:p>
                  </a:txBody>
                  <a:tcPr marL="68580" marR="68580" marT="34290" marB="34290">
                    <a:solidFill>
                      <a:schemeClr val="accent6">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c>
                  <a:txBody>
                    <a:bodyPr/>
                    <a:lstStyle/>
                    <a:p>
                      <a:endParaRPr lang="en-US" sz="1400" dirty="0"/>
                    </a:p>
                  </a:txBody>
                  <a:tcPr marL="68580" marR="68580" marT="34290" marB="34290">
                    <a:solidFill>
                      <a:schemeClr val="accent5">
                        <a:lumMod val="20000"/>
                        <a:lumOff val="80000"/>
                      </a:schemeClr>
                    </a:solidFill>
                  </a:tcPr>
                </a:tc>
              </a:tr>
              <a:tr h="342900">
                <a:tc>
                  <a:txBody>
                    <a:bodyPr/>
                    <a:lstStyle/>
                    <a:p>
                      <a:endParaRPr lang="en-US" sz="1400" dirty="0"/>
                    </a:p>
                  </a:txBody>
                  <a:tcPr marL="68580" marR="68580" marT="34290" marB="34290">
                    <a:solidFill>
                      <a:schemeClr val="accent6">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c>
                  <a:txBody>
                    <a:bodyPr/>
                    <a:lstStyle/>
                    <a:p>
                      <a:endParaRPr lang="en-US" sz="1400" dirty="0"/>
                    </a:p>
                  </a:txBody>
                  <a:tcPr marL="68580" marR="68580" marT="34290" marB="34290">
                    <a:solidFill>
                      <a:schemeClr val="accent5">
                        <a:lumMod val="60000"/>
                        <a:lumOff val="40000"/>
                      </a:schemeClr>
                    </a:solidFill>
                  </a:tcPr>
                </a:tc>
              </a:tr>
            </a:tbl>
          </a:graphicData>
        </a:graphic>
      </p:graphicFrame>
      <p:sp>
        <p:nvSpPr>
          <p:cNvPr id="4" name="Title 3"/>
          <p:cNvSpPr>
            <a:spLocks noGrp="1"/>
          </p:cNvSpPr>
          <p:nvPr>
            <p:ph type="title" idx="4294967295"/>
          </p:nvPr>
        </p:nvSpPr>
        <p:spPr>
          <a:xfrm>
            <a:off x="228600" y="57150"/>
            <a:ext cx="8915400" cy="857250"/>
          </a:xfrm>
        </p:spPr>
        <p:txBody>
          <a:bodyPr>
            <a:normAutofit/>
          </a:bodyPr>
          <a:lstStyle/>
          <a:p>
            <a:pPr algn="l"/>
            <a:r>
              <a:rPr lang="en-US" sz="3200" dirty="0">
                <a:solidFill>
                  <a:schemeClr val="tx1">
                    <a:lumMod val="65000"/>
                    <a:lumOff val="35000"/>
                  </a:schemeClr>
                </a:solidFill>
                <a:latin typeface="Arial" panose="020B0604020202020204" pitchFamily="34" charset="0"/>
                <a:cs typeface="Arial" panose="020B0604020202020204" pitchFamily="34" charset="0"/>
              </a:rPr>
              <a:t>Location Data </a:t>
            </a:r>
            <a:r>
              <a:rPr lang="en-US" sz="3200" dirty="0">
                <a:solidFill>
                  <a:schemeClr val="tx1">
                    <a:lumMod val="65000"/>
                    <a:lumOff val="35000"/>
                  </a:schemeClr>
                </a:solidFill>
                <a:latin typeface="Arial" panose="020B0604020202020204" pitchFamily="34" charset="0"/>
                <a:cs typeface="Arial" panose="020B0604020202020204" pitchFamily="34" charset="0"/>
              </a:rPr>
              <a:t>Owners</a:t>
            </a:r>
            <a:r>
              <a:rPr lang="en-US" sz="3200" dirty="0">
                <a:solidFill>
                  <a:schemeClr val="tx1">
                    <a:lumMod val="65000"/>
                    <a:lumOff val="35000"/>
                  </a:schemeClr>
                </a:solidFill>
                <a:latin typeface="Arial" panose="020B0604020202020204" pitchFamily="34" charset="0"/>
                <a:cs typeface="Arial" panose="020B0604020202020204" pitchFamily="34" charset="0"/>
              </a:rPr>
              <a:t> Table</a:t>
            </a:r>
            <a:endParaRPr lang="en-US"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717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153C487-0430-4319-982F-F9638E4B6E5B}">
  <ds:schemaRefs>
    <ds:schemaRef ds:uri="ESRI.ArcGIS.Mapping.OfficeIntegration.PowerPointInfo"/>
  </ds:schemaRefs>
</ds:datastoreItem>
</file>

<file path=customXml/itemProps10.xml><?xml version="1.0" encoding="utf-8"?>
<ds:datastoreItem xmlns:ds="http://schemas.openxmlformats.org/officeDocument/2006/customXml" ds:itemID="{3BE0E379-C835-48AB-BF1A-04CDC7EA3B6A}">
  <ds:schemaRefs>
    <ds:schemaRef ds:uri="ESRI.ArcGIS.Mapping.OfficeIntegration.PowerPointInfo"/>
  </ds:schemaRefs>
</ds:datastoreItem>
</file>

<file path=customXml/itemProps11.xml><?xml version="1.0" encoding="utf-8"?>
<ds:datastoreItem xmlns:ds="http://schemas.openxmlformats.org/officeDocument/2006/customXml" ds:itemID="{6980DFAC-A8FD-4EC7-B422-9A4F021A3885}">
  <ds:schemaRefs>
    <ds:schemaRef ds:uri="ESRI.ArcGIS.Mapping.OfficeIntegration.PowerPointInfo"/>
  </ds:schemaRefs>
</ds:datastoreItem>
</file>

<file path=customXml/itemProps12.xml><?xml version="1.0" encoding="utf-8"?>
<ds:datastoreItem xmlns:ds="http://schemas.openxmlformats.org/officeDocument/2006/customXml" ds:itemID="{8C031474-0CEA-4AEF-8E9E-34FB2B0648C6}">
  <ds:schemaRefs>
    <ds:schemaRef ds:uri="ESRI.ArcGIS.Mapping.OfficeIntegration.PowerPointInfo"/>
  </ds:schemaRefs>
</ds:datastoreItem>
</file>

<file path=customXml/itemProps13.xml><?xml version="1.0" encoding="utf-8"?>
<ds:datastoreItem xmlns:ds="http://schemas.openxmlformats.org/officeDocument/2006/customXml" ds:itemID="{90F7BF7A-23E6-4A20-8957-E67BACB8405A}">
  <ds:schemaRefs>
    <ds:schemaRef ds:uri="ESRI.ArcGIS.Mapping.OfficeIntegration.PowerPointInfo"/>
  </ds:schemaRefs>
</ds:datastoreItem>
</file>

<file path=customXml/itemProps14.xml><?xml version="1.0" encoding="utf-8"?>
<ds:datastoreItem xmlns:ds="http://schemas.openxmlformats.org/officeDocument/2006/customXml" ds:itemID="{C9D0E865-1324-4584-AC41-5A9A7F3DD7DF}">
  <ds:schemaRefs>
    <ds:schemaRef ds:uri="ESRI.ArcGIS.Mapping.OfficeIntegration.PowerPointInfo"/>
  </ds:schemaRefs>
</ds:datastoreItem>
</file>

<file path=customXml/itemProps15.xml><?xml version="1.0" encoding="utf-8"?>
<ds:datastoreItem xmlns:ds="http://schemas.openxmlformats.org/officeDocument/2006/customXml" ds:itemID="{DA28C775-BAE8-4357-A36C-72231EBB2F5B}">
  <ds:schemaRefs>
    <ds:schemaRef ds:uri="ESRI.ArcGIS.Mapping.OfficeIntegration.PowerPointInfo"/>
  </ds:schemaRefs>
</ds:datastoreItem>
</file>

<file path=customXml/itemProps16.xml><?xml version="1.0" encoding="utf-8"?>
<ds:datastoreItem xmlns:ds="http://schemas.openxmlformats.org/officeDocument/2006/customXml" ds:itemID="{33AABC3C-AE92-4CDE-A6B1-7A1E2B3CAB39}">
  <ds:schemaRefs>
    <ds:schemaRef ds:uri="ESRI.ArcGIS.Mapping.OfficeIntegration.PowerPointInfo"/>
  </ds:schemaRefs>
</ds:datastoreItem>
</file>

<file path=customXml/itemProps17.xml><?xml version="1.0" encoding="utf-8"?>
<ds:datastoreItem xmlns:ds="http://schemas.openxmlformats.org/officeDocument/2006/customXml" ds:itemID="{6B6D978E-7C37-48B3-A201-827E4D1D9682}">
  <ds:schemaRefs>
    <ds:schemaRef ds:uri="ESRI.ArcGIS.Mapping.OfficeIntegration.PowerPointInfo"/>
  </ds:schemaRefs>
</ds:datastoreItem>
</file>

<file path=customXml/itemProps18.xml><?xml version="1.0" encoding="utf-8"?>
<ds:datastoreItem xmlns:ds="http://schemas.openxmlformats.org/officeDocument/2006/customXml" ds:itemID="{071B898B-40FB-4B94-8326-C194F398CE69}">
  <ds:schemaRefs>
    <ds:schemaRef ds:uri="ESRI.ArcGIS.Mapping.OfficeIntegration.PowerPointInfo"/>
  </ds:schemaRefs>
</ds:datastoreItem>
</file>

<file path=customXml/itemProps2.xml><?xml version="1.0" encoding="utf-8"?>
<ds:datastoreItem xmlns:ds="http://schemas.openxmlformats.org/officeDocument/2006/customXml" ds:itemID="{7622D5AF-7E8F-4B05-B132-38E263FDEC54}">
  <ds:schemaRefs>
    <ds:schemaRef ds:uri="ESRI.ArcGIS.Mapping.OfficeIntegration.PowerPointInfo"/>
  </ds:schemaRefs>
</ds:datastoreItem>
</file>

<file path=customXml/itemProps3.xml><?xml version="1.0" encoding="utf-8"?>
<ds:datastoreItem xmlns:ds="http://schemas.openxmlformats.org/officeDocument/2006/customXml" ds:itemID="{BCC3C570-874F-404A-80AC-518AA51F9E7D}">
  <ds:schemaRefs>
    <ds:schemaRef ds:uri="ESRI.ArcGIS.Mapping.OfficeIntegration.PowerPointInfo"/>
  </ds:schemaRefs>
</ds:datastoreItem>
</file>

<file path=customXml/itemProps4.xml><?xml version="1.0" encoding="utf-8"?>
<ds:datastoreItem xmlns:ds="http://schemas.openxmlformats.org/officeDocument/2006/customXml" ds:itemID="{229E4646-EB36-4F03-AFB6-22FFA77DBA61}">
  <ds:schemaRefs>
    <ds:schemaRef ds:uri="ESRI.ArcGIS.Mapping.OfficeIntegration.PowerPointInfo"/>
  </ds:schemaRefs>
</ds:datastoreItem>
</file>

<file path=customXml/itemProps5.xml><?xml version="1.0" encoding="utf-8"?>
<ds:datastoreItem xmlns:ds="http://schemas.openxmlformats.org/officeDocument/2006/customXml" ds:itemID="{775A369E-F543-4620-A4F7-8C194CA4A35D}">
  <ds:schemaRefs>
    <ds:schemaRef ds:uri="ESRI.ArcGIS.Mapping.OfficeIntegration.PowerPointInfo"/>
  </ds:schemaRefs>
</ds:datastoreItem>
</file>

<file path=customXml/itemProps6.xml><?xml version="1.0" encoding="utf-8"?>
<ds:datastoreItem xmlns:ds="http://schemas.openxmlformats.org/officeDocument/2006/customXml" ds:itemID="{4C2F7870-2DD2-4133-8C16-B6C2F715D4F9}">
  <ds:schemaRefs>
    <ds:schemaRef ds:uri="ESRI.ArcGIS.Mapping.OfficeIntegration.PowerPointInfo"/>
  </ds:schemaRefs>
</ds:datastoreItem>
</file>

<file path=customXml/itemProps7.xml><?xml version="1.0" encoding="utf-8"?>
<ds:datastoreItem xmlns:ds="http://schemas.openxmlformats.org/officeDocument/2006/customXml" ds:itemID="{5A7273D4-24F8-4F31-8719-C1574EEC0180}">
  <ds:schemaRefs>
    <ds:schemaRef ds:uri="ESRI.ArcGIS.Mapping.OfficeIntegration.PowerPointInfo"/>
  </ds:schemaRefs>
</ds:datastoreItem>
</file>

<file path=customXml/itemProps8.xml><?xml version="1.0" encoding="utf-8"?>
<ds:datastoreItem xmlns:ds="http://schemas.openxmlformats.org/officeDocument/2006/customXml" ds:itemID="{EB1DD7DE-0299-4181-B1E0-76F31A389C0E}">
  <ds:schemaRefs>
    <ds:schemaRef ds:uri="ESRI.ArcGIS.Mapping.OfficeIntegration.PowerPointInfo"/>
  </ds:schemaRefs>
</ds:datastoreItem>
</file>

<file path=customXml/itemProps9.xml><?xml version="1.0" encoding="utf-8"?>
<ds:datastoreItem xmlns:ds="http://schemas.openxmlformats.org/officeDocument/2006/customXml" ds:itemID="{A64DC068-F8FC-448A-B93B-9DBEDF3EA18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684</TotalTime>
  <Words>203</Words>
  <Application>Microsoft Office PowerPoint</Application>
  <PresentationFormat>On-screen Show (16:9)</PresentationFormat>
  <Paragraphs>50</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Data, Data Everywhere</vt:lpstr>
      <vt:lpstr>White Board Activity</vt:lpstr>
      <vt:lpstr>Organization Chart Activity</vt:lpstr>
      <vt:lpstr>Location Data Owners Table</vt:lpstr>
    </vt:vector>
  </TitlesOfParts>
  <Company>ESRI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Kathrine Mudd</dc:creator>
  <cp:lastModifiedBy>Kathrine Mudd</cp:lastModifiedBy>
  <cp:revision>29</cp:revision>
  <dcterms:created xsi:type="dcterms:W3CDTF">2014-07-07T15:08:53Z</dcterms:created>
  <dcterms:modified xsi:type="dcterms:W3CDTF">2014-09-15T19:09:01Z</dcterms:modified>
</cp:coreProperties>
</file>