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6595" r:id="rId1"/>
    <p:sldMasterId id="2147486614" r:id="rId2"/>
  </p:sldMasterIdLst>
  <p:notesMasterIdLst>
    <p:notesMasterId r:id="rId8"/>
  </p:notesMasterIdLst>
  <p:sldIdLst>
    <p:sldId id="256" r:id="rId3"/>
    <p:sldId id="277" r:id="rId4"/>
    <p:sldId id="275" r:id="rId5"/>
    <p:sldId id="276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38EB7"/>
    <a:srgbClr val="176189"/>
    <a:srgbClr val="C8C8C8"/>
    <a:srgbClr val="7F7F7F"/>
    <a:srgbClr val="595959"/>
    <a:srgbClr val="404040"/>
    <a:srgbClr val="04274A"/>
    <a:srgbClr val="063462"/>
    <a:srgbClr val="031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0" autoAdjust="0"/>
    <p:restoredTop sz="77385" autoAdjust="0"/>
  </p:normalViewPr>
  <p:slideViewPr>
    <p:cSldViewPr snapToGrid="0" snapToObjects="1" showGuides="1">
      <p:cViewPr varScale="1">
        <p:scale>
          <a:sx n="87" d="100"/>
          <a:sy n="87" d="100"/>
        </p:scale>
        <p:origin x="-798" y="-90"/>
      </p:cViewPr>
      <p:guideLst>
        <p:guide orient="horz" pos="430"/>
        <p:guide orient="horz" pos="3888"/>
        <p:guide pos="4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Esri</a:t>
            </a:r>
            <a:r>
              <a:rPr lang="en-US" baseline="0" dirty="0" smtClean="0"/>
              <a:t> Corporate Template</a:t>
            </a:r>
          </a:p>
          <a:p>
            <a:r>
              <a:rPr lang="en-US" baseline="0" dirty="0" smtClean="0"/>
              <a:t>v1.1, March 7, 2013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</a:t>
            </a:r>
            <a:r>
              <a:rPr lang="en-US" baseline="0" dirty="0" smtClean="0">
                <a:solidFill>
                  <a:schemeClr val="bg2"/>
                </a:solidFill>
              </a:rPr>
              <a:t>http://</a:t>
            </a:r>
            <a:r>
              <a:rPr lang="en-US" baseline="0" dirty="0" err="1" smtClean="0">
                <a:solidFill>
                  <a:schemeClr val="bg2"/>
                </a:solidFill>
              </a:rPr>
              <a:t>arczone</a:t>
            </a:r>
            <a:r>
              <a:rPr lang="en-US" baseline="0" dirty="0" smtClean="0">
                <a:solidFill>
                  <a:schemeClr val="bg2"/>
                </a:solidFill>
              </a:rPr>
              <a:t>/resources/</a:t>
            </a:r>
            <a:r>
              <a:rPr lang="en-US" baseline="0" dirty="0" err="1" smtClean="0">
                <a:solidFill>
                  <a:schemeClr val="bg2"/>
                </a:solidFill>
              </a:rPr>
              <a:t>presentations.cfm</a:t>
            </a:r>
            <a:r>
              <a:rPr lang="en-US" baseline="0" dirty="0" smtClean="0">
                <a:solidFill>
                  <a:schemeClr val="bg2"/>
                </a:solidFill>
              </a:rPr>
              <a:t> </a:t>
            </a:r>
            <a:r>
              <a:rPr lang="en-US" baseline="0" dirty="0" smtClean="0"/>
              <a:t>for more sample files and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black">
      <p:bgPr>
        <a:gradFill flip="none" rotWithShape="1">
          <a:gsLst>
            <a:gs pos="0">
              <a:srgbClr val="00B9F2"/>
            </a:gs>
            <a:gs pos="90000">
              <a:srgbClr val="053264"/>
            </a:gs>
            <a:gs pos="30000">
              <a:srgbClr val="007AC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74835" y="2428193"/>
            <a:ext cx="6394330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71600" y="3465218"/>
            <a:ext cx="6400800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7" name="Picture 6" descr="esri-10GlobeLogo_No-r_sRGB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84" y="365138"/>
            <a:ext cx="2168737" cy="9676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-899557" y="5567249"/>
            <a:ext cx="10043557" cy="1290751"/>
          </a:xfrm>
          <a:custGeom>
            <a:avLst/>
            <a:gdLst/>
            <a:ahLst/>
            <a:cxnLst/>
            <a:rect l="l" t="t" r="r" b="b"/>
            <a:pathLst>
              <a:path w="10043557" h="1290751">
                <a:moveTo>
                  <a:pt x="8132411" y="0"/>
                </a:moveTo>
                <a:cubicBezTo>
                  <a:pt x="8583764" y="0"/>
                  <a:pt x="9032446" y="11434"/>
                  <a:pt x="9478183" y="34029"/>
                </a:cubicBezTo>
                <a:lnTo>
                  <a:pt x="10043557" y="69857"/>
                </a:lnTo>
                <a:lnTo>
                  <a:pt x="10043557" y="1290751"/>
                </a:lnTo>
                <a:lnTo>
                  <a:pt x="0" y="1290751"/>
                </a:lnTo>
                <a:lnTo>
                  <a:pt x="125788" y="1248403"/>
                </a:lnTo>
                <a:cubicBezTo>
                  <a:pt x="2649168" y="437759"/>
                  <a:pt x="5339667" y="0"/>
                  <a:pt x="8132411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9" name="Rectangle 3"/>
          <p:cNvSpPr/>
          <p:nvPr/>
        </p:nvSpPr>
        <p:spPr bwMode="invGray">
          <a:xfrm flipH="1">
            <a:off x="3488221" y="4204197"/>
            <a:ext cx="5655779" cy="2653803"/>
          </a:xfrm>
          <a:custGeom>
            <a:avLst/>
            <a:gdLst/>
            <a:ahLst/>
            <a:cxnLst/>
            <a:rect l="l" t="t" r="r" b="b"/>
            <a:pathLst>
              <a:path w="5655779" h="2653803">
                <a:moveTo>
                  <a:pt x="0" y="0"/>
                </a:moveTo>
                <a:lnTo>
                  <a:pt x="0" y="2653803"/>
                </a:lnTo>
                <a:lnTo>
                  <a:pt x="5655779" y="2653803"/>
                </a:lnTo>
                <a:lnTo>
                  <a:pt x="5368634" y="2452474"/>
                </a:lnTo>
                <a:cubicBezTo>
                  <a:pt x="3880066" y="1444637"/>
                  <a:pt x="2250051" y="660920"/>
                  <a:pt x="518426" y="144676"/>
                </a:cubicBezTo>
                <a:close/>
              </a:path>
            </a:pathLst>
          </a:custGeom>
          <a:solidFill>
            <a:srgbClr val="053264">
              <a:alpha val="1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hidden">
          <a:xfrm>
            <a:off x="0" y="0"/>
            <a:ext cx="5486399" cy="6858000"/>
          </a:xfrm>
          <a:prstGeom prst="rect">
            <a:avLst/>
          </a:prstGeom>
          <a:gradFill flip="none" rotWithShape="1">
            <a:gsLst>
              <a:gs pos="0">
                <a:srgbClr val="053264"/>
              </a:gs>
              <a:gs pos="50000">
                <a:srgbClr val="053264">
                  <a:alpha val="0"/>
                </a:srgb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060742"/>
            <a:ext cx="4114800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50883"/>
            <a:ext cx="4114800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 smtClean="0"/>
              <a:t>Demo </a:t>
            </a:r>
            <a:r>
              <a:rPr kumimoji="0" lang="en-US" dirty="0"/>
              <a:t>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-36052" y="457200"/>
            <a:ext cx="1618488" cy="455883"/>
          </a:xfrm>
          <a:solidFill>
            <a:schemeClr val="bg2"/>
          </a:solidFill>
          <a:ln w="12700">
            <a:solidFill>
              <a:srgbClr val="B9E0F7">
                <a:alpha val="50000"/>
              </a:srgbClr>
            </a:solidFill>
            <a:round/>
            <a:headEnd/>
            <a:tailEnd/>
          </a:ln>
        </p:spPr>
        <p:txBody>
          <a:bodyPr wrap="square" lIns="0" tIns="45720" rIns="182880" bIns="4572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lang="en-US" sz="2000" b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defRPr>
            </a:lvl1pPr>
            <a:lvl2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3pPr>
            <a:lvl4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4pPr>
            <a:lvl5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5pPr>
          </a:lstStyle>
          <a:p>
            <a:pPr marL="0" lvl="0" indent="0" eaLnBrk="0" hangingPunct="0"/>
            <a:r>
              <a:rPr lang="en-US" dirty="0" smtClean="0"/>
              <a:t>Text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0" y="5567249"/>
            <a:ext cx="5486399" cy="1290751"/>
          </a:xfrm>
          <a:custGeom>
            <a:avLst/>
            <a:gdLst/>
            <a:ahLst/>
            <a:cxnLst/>
            <a:rect l="l" t="t" r="r" b="b"/>
            <a:pathLst>
              <a:path w="5486399" h="1290751">
                <a:moveTo>
                  <a:pt x="3575254" y="0"/>
                </a:moveTo>
                <a:cubicBezTo>
                  <a:pt x="4026607" y="0"/>
                  <a:pt x="4475289" y="11434"/>
                  <a:pt x="4921026" y="34029"/>
                </a:cubicBezTo>
                <a:lnTo>
                  <a:pt x="5486399" y="69857"/>
                </a:lnTo>
                <a:lnTo>
                  <a:pt x="5486399" y="1290751"/>
                </a:lnTo>
                <a:lnTo>
                  <a:pt x="0" y="1290751"/>
                </a:lnTo>
                <a:lnTo>
                  <a:pt x="0" y="242604"/>
                </a:lnTo>
                <a:lnTo>
                  <a:pt x="479973" y="181259"/>
                </a:lnTo>
                <a:cubicBezTo>
                  <a:pt x="1495074" y="61560"/>
                  <a:pt x="2527975" y="0"/>
                  <a:pt x="3575254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0" y="4204198"/>
            <a:ext cx="5486399" cy="2653802"/>
          </a:xfrm>
          <a:custGeom>
            <a:avLst/>
            <a:gdLst/>
            <a:ahLst/>
            <a:cxnLst/>
            <a:rect l="l" t="t" r="r" b="b"/>
            <a:pathLst>
              <a:path w="5486399" h="2653802">
                <a:moveTo>
                  <a:pt x="5486399" y="0"/>
                </a:moveTo>
                <a:lnTo>
                  <a:pt x="5486399" y="2653802"/>
                </a:lnTo>
                <a:lnTo>
                  <a:pt x="0" y="2653802"/>
                </a:lnTo>
                <a:lnTo>
                  <a:pt x="0" y="2535044"/>
                </a:lnTo>
                <a:lnTo>
                  <a:pt x="117766" y="2452473"/>
                </a:lnTo>
                <a:cubicBezTo>
                  <a:pt x="1606334" y="1444636"/>
                  <a:pt x="3236349" y="660919"/>
                  <a:pt x="4967974" y="144675"/>
                </a:cubicBezTo>
                <a:close/>
              </a:path>
            </a:pathLst>
          </a:custGeom>
          <a:solidFill>
            <a:srgbClr val="053264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439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_User Screens">
    <p:bg>
      <p:bgPr>
        <a:gradFill flip="none" rotWithShape="1">
          <a:gsLst>
            <a:gs pos="0">
              <a:srgbClr val="19461E"/>
            </a:gs>
            <a:gs pos="100000">
              <a:srgbClr val="19461E"/>
            </a:gs>
            <a:gs pos="40000">
              <a:srgbClr val="288135"/>
            </a:gs>
            <a:gs pos="60000">
              <a:srgbClr val="28813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User Screens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55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ltGray">
          <a:xfrm>
            <a:off x="-83730" y="-473908"/>
            <a:ext cx="4870424" cy="189964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b">
            <a:noAutofit/>
          </a:bodyPr>
          <a:lstStyle/>
          <a:p>
            <a:pPr eaLnBrk="0" hangingPunct="0"/>
            <a:r>
              <a:rPr lang="en-US" sz="11500" b="1" spc="-10" dirty="0" smtClean="0">
                <a:gradFill flip="none" rotWithShape="1">
                  <a:gsLst>
                    <a:gs pos="0">
                      <a:schemeClr val="accent4">
                        <a:alpha val="35000"/>
                      </a:schemeClr>
                    </a:gs>
                    <a:gs pos="95000">
                      <a:schemeClr val="accent4">
                        <a:alpha val="0"/>
                      </a:schemeClr>
                    </a:gs>
                  </a:gsLst>
                  <a:lin ang="5400000" scaled="0"/>
                  <a:tileRect/>
                </a:gradFill>
              </a:rPr>
              <a:t>10.1</a:t>
            </a:r>
            <a:endParaRPr lang="en-US" sz="9600" b="1" spc="-10" dirty="0" smtClean="0">
              <a:gradFill flip="none" rotWithShape="1">
                <a:gsLst>
                  <a:gs pos="0">
                    <a:schemeClr val="accent4">
                      <a:alpha val="35000"/>
                    </a:schemeClr>
                  </a:gs>
                  <a:gs pos="95000">
                    <a:schemeClr val="accent4">
                      <a:alpha val="0"/>
                    </a:schemeClr>
                  </a:gs>
                </a:gsLst>
                <a:lin ang="5400000" scaled="0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4"/>
            <a:ext cx="7772400" cy="369332"/>
          </a:xfrm>
        </p:spPr>
        <p:txBody>
          <a:bodyPr wrap="square">
            <a:sp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97280"/>
            <a:ext cx="7772400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0"/>
            <a:ext cx="7315200" cy="342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177085"/>
            <a:ext cx="7772400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  <p:extLst>
      <p:ext uri="{BB962C8B-B14F-4D97-AF65-F5344CB8AC3E}">
        <p14:creationId xmlns:p14="http://schemas.microsoft.com/office/powerpoint/2010/main" val="817495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990427"/>
            <a:ext cx="7775575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BIG 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467754"/>
            <a:ext cx="7775575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Smaller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52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719386"/>
            <a:ext cx="5486400" cy="1367692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683197"/>
            <a:ext cx="54864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32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716588"/>
            <a:ext cx="9144000" cy="11414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041067"/>
            <a:ext cx="4568371" cy="457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600" b="1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0193" y="5934015"/>
            <a:ext cx="2971800" cy="67130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Sub Heading/Description Goes Here (2 lines max)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486399" y="6058694"/>
            <a:ext cx="0" cy="457200"/>
          </a:xfrm>
          <a:prstGeom prst="line">
            <a:avLst/>
          </a:prstGeom>
          <a:noFill/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0387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77724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3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77724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bg bwMode="black">
      <p:bgPr>
        <a:gradFill flip="none" rotWithShape="1">
          <a:gsLst>
            <a:gs pos="0">
              <a:srgbClr val="00B9F2"/>
            </a:gs>
            <a:gs pos="90000">
              <a:srgbClr val="053264"/>
            </a:gs>
            <a:gs pos="30000">
              <a:srgbClr val="007AC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ri-10GlobeLogo_TagLockup4Lg_sRGB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68810" y="2205645"/>
            <a:ext cx="4206380" cy="24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53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ltGray">
      <p:bgPr>
        <a:gradFill flip="none" rotWithShape="1">
          <a:gsLst>
            <a:gs pos="55000">
              <a:srgbClr val="D9D9D9"/>
            </a:gs>
            <a:gs pos="100000">
              <a:srgbClr val="91BED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374835" y="2428193"/>
            <a:ext cx="6394330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371600" y="3465218"/>
            <a:ext cx="6400800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84" y="365138"/>
            <a:ext cx="2168930" cy="9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8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2" y="1828800"/>
            <a:ext cx="7315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2" y="1828800"/>
            <a:ext cx="7315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97280"/>
            <a:ext cx="7772400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682AA"/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0"/>
            <a:ext cx="7315200" cy="342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7772400" cy="369332"/>
          </a:xfrm>
          <a:noFill/>
        </p:spPr>
        <p:txBody>
          <a:bodyPr vert="horz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7315200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177085"/>
            <a:ext cx="7772400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rgbClr val="4682AA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7315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48827" y="151461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280"/>
            <a:ext cx="7772400" cy="246221"/>
          </a:xfrm>
        </p:spPr>
        <p:txBody>
          <a:bodyPr vert="horz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4682AA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 (optional)</a:t>
            </a:r>
            <a:endParaRPr lang="en-US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777240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rgbClr val="4682AA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ltGray">
          <a:xfrm>
            <a:off x="0" y="0"/>
            <a:ext cx="5486399" cy="6858000"/>
          </a:xfrm>
          <a:prstGeom prst="rect">
            <a:avLst/>
          </a:prstGeom>
          <a:solidFill>
            <a:srgbClr val="4682A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060742"/>
            <a:ext cx="4114800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50883"/>
            <a:ext cx="4114800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486400" y="0"/>
            <a:ext cx="365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9854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5486399" cy="6858000"/>
          </a:xfrm>
          <a:prstGeom prst="rect">
            <a:avLst/>
          </a:prstGeom>
          <a:solidFill>
            <a:srgbClr val="4682A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060742"/>
            <a:ext cx="4114800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50883"/>
            <a:ext cx="4114800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486400" y="0"/>
            <a:ext cx="365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-36052" y="457200"/>
            <a:ext cx="1618488" cy="455883"/>
          </a:xfrm>
          <a:solidFill>
            <a:srgbClr val="005C91"/>
          </a:solidFill>
          <a:ln w="12700">
            <a:solidFill>
              <a:srgbClr val="B9E0F7">
                <a:alpha val="50000"/>
              </a:srgbClr>
            </a:solidFill>
            <a:round/>
            <a:headEnd/>
            <a:tailEnd/>
          </a:ln>
        </p:spPr>
        <p:txBody>
          <a:bodyPr wrap="square" lIns="0" tIns="45720" rIns="182880" bIns="4572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lang="en-US" sz="2000" b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defRPr>
            </a:lvl1pPr>
            <a:lvl2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3pPr>
            <a:lvl4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4pPr>
            <a:lvl5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5pPr>
          </a:lstStyle>
          <a:p>
            <a:pPr marL="0" lvl="0" indent="0" eaLnBrk="0" hangingPunct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0914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User Screens">
    <p:bg>
      <p:bgPr>
        <a:gradFill flip="none" rotWithShape="1">
          <a:gsLst>
            <a:gs pos="0">
              <a:srgbClr val="176189"/>
            </a:gs>
            <a:gs pos="100000">
              <a:srgbClr val="176189"/>
            </a:gs>
            <a:gs pos="40000">
              <a:srgbClr val="4682AA"/>
            </a:gs>
            <a:gs pos="70000">
              <a:srgbClr val="4682A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User Screens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55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97280"/>
            <a:ext cx="7772400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0"/>
            <a:ext cx="7315200" cy="342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ltGray">
          <a:xfrm>
            <a:off x="-83730" y="-473908"/>
            <a:ext cx="4870424" cy="189964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b">
            <a:noAutofit/>
          </a:bodyPr>
          <a:lstStyle/>
          <a:p>
            <a:pPr eaLnBrk="0" hangingPunct="0"/>
            <a:r>
              <a:rPr lang="en-US" sz="11500" b="1" spc="-10" dirty="0" smtClean="0">
                <a:gradFill flip="none" rotWithShape="1">
                  <a:gsLst>
                    <a:gs pos="0">
                      <a:schemeClr val="accent4">
                        <a:alpha val="35000"/>
                      </a:schemeClr>
                    </a:gs>
                    <a:gs pos="95000">
                      <a:schemeClr val="accent4">
                        <a:alpha val="0"/>
                      </a:schemeClr>
                    </a:gs>
                  </a:gsLst>
                  <a:lin ang="5400000" scaled="0"/>
                  <a:tileRect/>
                </a:gradFill>
              </a:rPr>
              <a:t>10.1</a:t>
            </a:r>
            <a:endParaRPr lang="en-US" sz="9600" b="1" spc="-10" dirty="0" smtClean="0">
              <a:gradFill flip="none" rotWithShape="1">
                <a:gsLst>
                  <a:gs pos="0">
                    <a:schemeClr val="accent4">
                      <a:alpha val="35000"/>
                    </a:schemeClr>
                  </a:gs>
                  <a:gs pos="95000">
                    <a:schemeClr val="accent4">
                      <a:alpha val="0"/>
                    </a:schemeClr>
                  </a:gs>
                </a:gsLst>
                <a:lin ang="5400000" scaled="0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4"/>
            <a:ext cx="7772400" cy="369332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97280"/>
            <a:ext cx="7772400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682AA"/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0"/>
            <a:ext cx="7315200" cy="342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177085"/>
            <a:ext cx="7772400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rgbClr val="4682AA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  <p:extLst>
      <p:ext uri="{BB962C8B-B14F-4D97-AF65-F5344CB8AC3E}">
        <p14:creationId xmlns:p14="http://schemas.microsoft.com/office/powerpoint/2010/main" val="817495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990427"/>
            <a:ext cx="7775575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BIG 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467754"/>
            <a:ext cx="7775575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rgbClr val="4682AA"/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Smaller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52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719386"/>
            <a:ext cx="5486400" cy="1367692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683197"/>
            <a:ext cx="54864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rgbClr val="4682AA"/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32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716588"/>
            <a:ext cx="9144000" cy="11414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041067"/>
            <a:ext cx="4568371" cy="457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600" b="1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0193" y="5934015"/>
            <a:ext cx="2971800" cy="67130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Sub Heading/Description Goes Here (2 lines max)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486399" y="6058694"/>
            <a:ext cx="0" cy="457200"/>
          </a:xfrm>
          <a:prstGeom prst="line">
            <a:avLst/>
          </a:prstGeom>
          <a:noFill/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0387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77724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3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77724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bg bwMode="ltGray">
      <p:bgPr>
        <a:gradFill flip="none" rotWithShape="1">
          <a:gsLst>
            <a:gs pos="55000">
              <a:srgbClr val="D9D9D9"/>
            </a:gs>
            <a:gs pos="100000">
              <a:srgbClr val="91BED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68810" y="2205645"/>
            <a:ext cx="4206379" cy="24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53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7772400" cy="369332"/>
          </a:xfrm>
          <a:noFill/>
        </p:spPr>
        <p:txBody>
          <a:bodyPr vert="horz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7315200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177085"/>
            <a:ext cx="7772400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7315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832306" y="151461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280"/>
            <a:ext cx="7772400" cy="246221"/>
          </a:xfrm>
        </p:spPr>
        <p:txBody>
          <a:bodyPr vert="horz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 (optional)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55474" y="6349730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777240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  <p:extLst>
      <p:ext uri="{BB962C8B-B14F-4D97-AF65-F5344CB8AC3E}">
        <p14:creationId xmlns:p14="http://schemas.microsoft.com/office/powerpoint/2010/main" val="1865473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5486399" cy="6858000"/>
          </a:xfrm>
          <a:prstGeom prst="rect">
            <a:avLst/>
          </a:prstGeom>
          <a:gradFill flip="none" rotWithShape="1">
            <a:gsLst>
              <a:gs pos="0">
                <a:srgbClr val="053264"/>
              </a:gs>
              <a:gs pos="50000">
                <a:srgbClr val="053264">
                  <a:alpha val="0"/>
                </a:srgb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060742"/>
            <a:ext cx="4114800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50883"/>
            <a:ext cx="4114800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7"/>
          <p:cNvSpPr/>
          <p:nvPr/>
        </p:nvSpPr>
        <p:spPr bwMode="ltGray">
          <a:xfrm>
            <a:off x="0" y="5567249"/>
            <a:ext cx="5486399" cy="1290751"/>
          </a:xfrm>
          <a:custGeom>
            <a:avLst/>
            <a:gdLst/>
            <a:ahLst/>
            <a:cxnLst/>
            <a:rect l="l" t="t" r="r" b="b"/>
            <a:pathLst>
              <a:path w="5486399" h="1290751">
                <a:moveTo>
                  <a:pt x="3575254" y="0"/>
                </a:moveTo>
                <a:cubicBezTo>
                  <a:pt x="4026607" y="0"/>
                  <a:pt x="4475289" y="11434"/>
                  <a:pt x="4921026" y="34029"/>
                </a:cubicBezTo>
                <a:lnTo>
                  <a:pt x="5486399" y="69857"/>
                </a:lnTo>
                <a:lnTo>
                  <a:pt x="5486399" y="1290751"/>
                </a:lnTo>
                <a:lnTo>
                  <a:pt x="0" y="1290751"/>
                </a:lnTo>
                <a:lnTo>
                  <a:pt x="0" y="242604"/>
                </a:lnTo>
                <a:lnTo>
                  <a:pt x="479973" y="181259"/>
                </a:lnTo>
                <a:cubicBezTo>
                  <a:pt x="1495074" y="61560"/>
                  <a:pt x="2527975" y="0"/>
                  <a:pt x="3575254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1" name="Rectangle 12"/>
          <p:cNvSpPr/>
          <p:nvPr/>
        </p:nvSpPr>
        <p:spPr bwMode="ltGray">
          <a:xfrm>
            <a:off x="0" y="4204198"/>
            <a:ext cx="5486399" cy="2653802"/>
          </a:xfrm>
          <a:custGeom>
            <a:avLst/>
            <a:gdLst/>
            <a:ahLst/>
            <a:cxnLst/>
            <a:rect l="l" t="t" r="r" b="b"/>
            <a:pathLst>
              <a:path w="5486399" h="2653802">
                <a:moveTo>
                  <a:pt x="5486399" y="0"/>
                </a:moveTo>
                <a:lnTo>
                  <a:pt x="5486399" y="2653802"/>
                </a:lnTo>
                <a:lnTo>
                  <a:pt x="0" y="2653802"/>
                </a:lnTo>
                <a:lnTo>
                  <a:pt x="0" y="2535044"/>
                </a:lnTo>
                <a:lnTo>
                  <a:pt x="117766" y="2452473"/>
                </a:lnTo>
                <a:cubicBezTo>
                  <a:pt x="1606334" y="1444636"/>
                  <a:pt x="3236349" y="660919"/>
                  <a:pt x="4967974" y="144675"/>
                </a:cubicBezTo>
                <a:close/>
              </a:path>
            </a:pathLst>
          </a:custGeom>
          <a:solidFill>
            <a:srgbClr val="053264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083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9F2"/>
            </a:gs>
            <a:gs pos="90000">
              <a:srgbClr val="053264"/>
            </a:gs>
            <a:gs pos="30000">
              <a:srgbClr val="007AC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369332"/>
          </a:xfrm>
          <a:prstGeom prst="rect">
            <a:avLst/>
          </a:prstGeom>
          <a:noFill/>
        </p:spPr>
        <p:txBody>
          <a:bodyPr vert="horz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315200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596" r:id="rId1"/>
    <p:sldLayoutId id="2147486597" r:id="rId2"/>
    <p:sldLayoutId id="2147486598" r:id="rId3"/>
    <p:sldLayoutId id="2147486599" r:id="rId4"/>
    <p:sldLayoutId id="2147486637" r:id="rId5"/>
    <p:sldLayoutId id="2147486601" r:id="rId6"/>
    <p:sldLayoutId id="2147486602" r:id="rId7"/>
    <p:sldLayoutId id="2147486603" r:id="rId8"/>
    <p:sldLayoutId id="2147486635" r:id="rId9"/>
    <p:sldLayoutId id="2147486636" r:id="rId10"/>
    <p:sldLayoutId id="2147486606" r:id="rId11"/>
    <p:sldLayoutId id="2147486607" r:id="rId12"/>
    <p:sldLayoutId id="2147486608" r:id="rId13"/>
    <p:sldLayoutId id="2147486609" r:id="rId14"/>
    <p:sldLayoutId id="2147486610" r:id="rId15"/>
    <p:sldLayoutId id="2147486611" r:id="rId16"/>
    <p:sldLayoutId id="2147486612" r:id="rId17"/>
    <p:sldLayoutId id="2147486613" r:id="rId1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5000">
              <a:srgbClr val="D9D9D9"/>
            </a:gs>
            <a:gs pos="100000">
              <a:srgbClr val="91BED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369332"/>
          </a:xfrm>
          <a:prstGeom prst="rect">
            <a:avLst/>
          </a:prstGeom>
          <a:noFill/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315200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5" r:id="rId1"/>
    <p:sldLayoutId id="2147486616" r:id="rId2"/>
    <p:sldLayoutId id="2147486617" r:id="rId3"/>
    <p:sldLayoutId id="2147486618" r:id="rId4"/>
    <p:sldLayoutId id="2147486619" r:id="rId5"/>
    <p:sldLayoutId id="2147486620" r:id="rId6"/>
    <p:sldLayoutId id="2147486621" r:id="rId7"/>
    <p:sldLayoutId id="2147486622" r:id="rId8"/>
    <p:sldLayoutId id="2147486633" r:id="rId9"/>
    <p:sldLayoutId id="2147486634" r:id="rId10"/>
    <p:sldLayoutId id="2147486625" r:id="rId11"/>
    <p:sldLayoutId id="2147486626" r:id="rId12"/>
    <p:sldLayoutId id="2147486627" r:id="rId13"/>
    <p:sldLayoutId id="2147486628" r:id="rId14"/>
    <p:sldLayoutId id="2147486629" r:id="rId15"/>
    <p:sldLayoutId id="2147486630" r:id="rId16"/>
    <p:sldLayoutId id="2147486631" r:id="rId17"/>
    <p:sldLayoutId id="2147486632" r:id="rId1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4682AA"/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682AA"/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682AA"/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57631_ForestryTitle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4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94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57860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84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492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i_Corporate_Template">
  <a:themeElements>
    <a:clrScheme name="Esri Branding Colors 2013_gray hyperlink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BFBFBF"/>
      </a:hlink>
      <a:folHlink>
        <a:srgbClr val="A0A0A0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sri_Corporate_Template_Light">
  <a:themeElements>
    <a:clrScheme name="Esri Branding Colors 2013_blue hyperlink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007AC2"/>
      </a:hlink>
      <a:folHlink>
        <a:srgbClr val="004575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Esri_Corporate_Template.potx</Template>
  <TotalTime>0</TotalTime>
  <Words>21</Words>
  <Application>Microsoft Office PowerPoint</Application>
  <PresentationFormat>On-screen Show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Esri_Corporate_Template</vt:lpstr>
      <vt:lpstr>Esri_Corporate_Template_Light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2013-03-05T23:32:50Z</dcterms:created>
  <dcterms:modified xsi:type="dcterms:W3CDTF">2013-03-20T23:09:26Z</dcterms:modified>
</cp:coreProperties>
</file>