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4"/>
  </p:sldMasterIdLst>
  <p:notesMasterIdLst>
    <p:notesMasterId r:id="rId41"/>
  </p:notesMasterIdLst>
  <p:handoutMasterIdLst>
    <p:handoutMasterId r:id="rId42"/>
  </p:handoutMasterIdLst>
  <p:sldIdLst>
    <p:sldId id="256" r:id="rId35"/>
    <p:sldId id="262" r:id="rId36"/>
    <p:sldId id="258" r:id="rId37"/>
    <p:sldId id="259" r:id="rId38"/>
    <p:sldId id="260" r:id="rId39"/>
    <p:sldId id="26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479"/>
    <a:srgbClr val="3F81A2"/>
    <a:srgbClr val="77D0EB"/>
    <a:srgbClr val="EF7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8" autoAdjust="0"/>
  </p:normalViewPr>
  <p:slideViewPr>
    <p:cSldViewPr snapToGrid="0">
      <p:cViewPr varScale="1">
        <p:scale>
          <a:sx n="99" d="100"/>
          <a:sy n="99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Master" Target="slideMasters/slideMaster1.xml"/><Relationship Id="rId42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" Target="slides/slide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slide" Target="slides/slide3.xml"/><Relationship Id="rId40" Type="http://schemas.openxmlformats.org/officeDocument/2006/relationships/slide" Target="slides/slide6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2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" Target="slides/slide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C795C-5F04-446D-8347-99845B69E162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D6187-48E6-43F3-B48B-D202E976F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1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1B72-4A66-4EAF-AD21-5A43DAF48F59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DFDC-08EC-4EF4-81E3-F99378BE4E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Steps of the LVA: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 a kickoff meeting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how similar industries use location information.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 workflows that would benefit from location information.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Prioritize workflows according to the value they provide to our organization.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 the potential implications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these workflows could have on your business, data, applications, infrastructure, and people; and develop recommendations to move forward.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DFDC-08EC-4EF4-81E3-F99378BE4E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1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2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71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1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0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3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4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8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2986-C182-41CE-BF95-067A8006645B}" type="datetimeFigureOut">
              <a:rPr lang="en-US" smtClean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0692-4BB7-499A-AF7C-458CC415C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6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97" y="1158939"/>
            <a:ext cx="4414051" cy="1470025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Value </a:t>
            </a:r>
            <a:b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Assessment:</a:t>
            </a:r>
            <a:r>
              <a:rPr lang="en-US" b="1" dirty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Kickoff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an LVA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41601"/>
            <a:ext cx="6142383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location value assessment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(LVA) </a:t>
            </a:r>
            <a:r>
              <a:rPr lang="en-US" dirty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step-by-step activity that allows </a:t>
            </a:r>
            <a:r>
              <a:rPr lang="en-US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organization to determine which workflows </a:t>
            </a:r>
            <a:r>
              <a:rPr lang="en-US" dirty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benefit from the addition of location information.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of the LVA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29886" y="2430224"/>
            <a:ext cx="2349500" cy="8000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similar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</a:t>
            </a:r>
            <a:endParaRPr lang="en-US" sz="1800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71100" y="2923494"/>
            <a:ext cx="1765214" cy="692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</a:t>
            </a:r>
            <a:endParaRPr lang="en-US" sz="2000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16289" y="2733376"/>
            <a:ext cx="2349500" cy="75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>
              <a:spcBef>
                <a:spcPts val="0"/>
              </a:spcBef>
              <a:buFont typeface="Arial" panose="020B0604020202020204" pitchFamily="34" charset="0"/>
              <a:buNone/>
              <a:defRPr sz="2600" b="1">
                <a:solidFill>
                  <a:srgbClr val="1E5479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Prioritize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82963" y="1783522"/>
            <a:ext cx="25400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>
              <a:spcBef>
                <a:spcPts val="0"/>
              </a:spcBef>
              <a:buFont typeface="Arial" panose="020B0604020202020204" pitchFamily="34" charset="0"/>
              <a:buNone/>
              <a:defRPr sz="2600" b="1">
                <a:solidFill>
                  <a:srgbClr val="1E5479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Summarize potential implications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72413" y="4207042"/>
            <a:ext cx="0" cy="271463"/>
          </a:xfrm>
          <a:prstGeom prst="line">
            <a:avLst/>
          </a:prstGeom>
          <a:ln w="28575">
            <a:solidFill>
              <a:srgbClr val="3F81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41481" y="3030664"/>
            <a:ext cx="0" cy="630238"/>
          </a:xfrm>
          <a:prstGeom prst="line">
            <a:avLst/>
          </a:prstGeom>
          <a:ln w="28575">
            <a:solidFill>
              <a:srgbClr val="3F81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41931" y="3600742"/>
            <a:ext cx="0" cy="271463"/>
          </a:xfrm>
          <a:prstGeom prst="line">
            <a:avLst/>
          </a:prstGeom>
          <a:ln w="28575">
            <a:solidFill>
              <a:srgbClr val="3F81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33241" y="3402562"/>
            <a:ext cx="0" cy="465825"/>
          </a:xfrm>
          <a:prstGeom prst="line">
            <a:avLst/>
          </a:prstGeom>
          <a:ln w="28575">
            <a:solidFill>
              <a:srgbClr val="3F81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03241" y="2803358"/>
            <a:ext cx="0" cy="1068847"/>
          </a:xfrm>
          <a:prstGeom prst="line">
            <a:avLst/>
          </a:prstGeom>
          <a:ln w="28575">
            <a:solidFill>
              <a:srgbClr val="3F81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-60160" y="3593795"/>
            <a:ext cx="2349500" cy="80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kickoff meeting</a:t>
            </a:r>
            <a:endParaRPr lang="en-US" sz="1800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483" y="2262287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similar </a:t>
            </a:r>
          </a:p>
          <a:p>
            <a:pPr algn="ctr"/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6408" y="178646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(Insert Step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8435" y="3159053"/>
            <a:ext cx="218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Assess workflows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717" y="4050713"/>
            <a:ext cx="236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Prioritize workflows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3789" y="5004698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Summarize potential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6408" y="295018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(Insert Step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06406" y="3997394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(Insert Step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6407" y="5193945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1E5479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(Insert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Range)</a:t>
            </a:r>
          </a:p>
        </p:txBody>
      </p:sp>
    </p:spTree>
    <p:extLst>
      <p:ext uri="{BB962C8B-B14F-4D97-AF65-F5344CB8AC3E}">
        <p14:creationId xmlns:p14="http://schemas.microsoft.com/office/powerpoint/2010/main" val="20691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endParaRPr lang="en-US" b="1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business areas should participate?</a:t>
            </a:r>
          </a:p>
          <a:p>
            <a:r>
              <a:rPr lang="en-US" sz="2800" dirty="0" smtClean="0">
                <a:solidFill>
                  <a:srgbClr val="1E5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individuals should participate?</a:t>
            </a:r>
            <a:endParaRPr lang="en-US" sz="2800" dirty="0">
              <a:solidFill>
                <a:srgbClr val="1E5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8AA07C9-3EBB-4139-A91B-B364B7DC3EFA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FAED0BA-775A-47B9-BA8B-7F02F222AEC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B5E0F50B-3E9C-44E5-B42F-A78589A5CBF2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B655C33-7312-491E-809B-4B573B652C3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0A5409B-A9C0-4E5B-B265-1ECED714B38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F4D57BE-387D-42EE-B7E2-13131FCB44BD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EACC1F6-EA0E-47AE-B3BB-5325EE42FF58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A5683C7B-3FFA-493C-A530-741C603E7AB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09F04D6D-6245-4166-8911-99C3D1E4DE6E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1F0B19B7-CF1D-428C-A6B7-9B8F1C42BAE6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0566E929-A8B7-4578-9A53-27AEA4CB730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3F2DA52-460D-45F6-AAB1-84D9727B66A9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2E66DED4-2819-4AD9-BF15-482A1421935B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CE098C1F-020D-4E62-9E43-64D1E5A96510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E6D24F7A-5858-451B-87F6-74E0C1959244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F73E7D48-C896-420C-8D3A-8AF17F0F015A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DD3CB523-9A32-460F-9780-024ED2D3572E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C9368C4D-D167-434B-933A-6D256E996590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16D07CD1-D6CB-486E-9BA1-0E5F7B0075DC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3CAAB48B-6124-4129-81BA-8CADEF301878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16B751A9-BD84-41AA-BD8E-17711E73CDE6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9214D8B6-4369-48CD-8BD8-CE12C22FBA7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3EA9276-ADE9-454C-B653-16540076F700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B0512A58-C8E6-4A95-9EE7-BD8D3A322F2E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1638E04D-2201-41B4-9CAC-B6AA581BAA8F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536DE00E-82BF-452C-B570-350F81266002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851B9C37-571A-470E-BFFA-4F73A4875FD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3970031-0A03-4703-9E18-BCBCE0DFB1F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6C1DB36-ADD5-4886-AC07-27EA3194DBD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7F9E8E1-0694-4E65-BCD1-53D7F8A543D2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2227658B-9991-43E2-8235-B5B25339C7E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0DF50A6-433D-40AD-84FA-78367EF0A07A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FF92AAA-A12B-404C-8D73-C2D51DD50C9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5169</TotalTime>
  <Words>99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Location Value  Assessment: Kickoff</vt:lpstr>
      <vt:lpstr>What is an LVA</vt:lpstr>
      <vt:lpstr>Steps of the LVA</vt:lpstr>
      <vt:lpstr>Timeline</vt:lpstr>
      <vt:lpstr>Participation</vt:lpstr>
      <vt:lpstr>PowerPoint Presentation</vt:lpstr>
    </vt:vector>
  </TitlesOfParts>
  <Company>ESRI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Value Assessment Kickoff</dc:title>
  <dc:creator>Kathrine Mudd</dc:creator>
  <cp:lastModifiedBy>Jacob Armstrong</cp:lastModifiedBy>
  <cp:revision>84</cp:revision>
  <dcterms:created xsi:type="dcterms:W3CDTF">2014-04-03T15:59:31Z</dcterms:created>
  <dcterms:modified xsi:type="dcterms:W3CDTF">2016-03-09T23:31:51Z</dcterms:modified>
</cp:coreProperties>
</file>